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48" r:id="rId4"/>
    <p:sldMasterId id="2147483660" r:id="rId5"/>
    <p:sldMasterId id="2147483672" r:id="rId6"/>
    <p:sldMasterId id="2147483720" r:id="rId7"/>
    <p:sldMasterId id="2147483732" r:id="rId8"/>
    <p:sldMasterId id="2147484383" r:id="rId9"/>
  </p:sldMasterIdLst>
  <p:notesMasterIdLst>
    <p:notesMasterId r:id="rId50"/>
  </p:notesMasterIdLst>
  <p:handoutMasterIdLst>
    <p:handoutMasterId r:id="rId51"/>
  </p:handoutMasterIdLst>
  <p:sldIdLst>
    <p:sldId id="547" r:id="rId10"/>
    <p:sldId id="563" r:id="rId11"/>
    <p:sldId id="564" r:id="rId12"/>
    <p:sldId id="545" r:id="rId13"/>
    <p:sldId id="649" r:id="rId14"/>
    <p:sldId id="848" r:id="rId15"/>
    <p:sldId id="828" r:id="rId16"/>
    <p:sldId id="644" r:id="rId17"/>
    <p:sldId id="831" r:id="rId18"/>
    <p:sldId id="827" r:id="rId19"/>
    <p:sldId id="833" r:id="rId20"/>
    <p:sldId id="849" r:id="rId21"/>
    <p:sldId id="845" r:id="rId22"/>
    <p:sldId id="846" r:id="rId23"/>
    <p:sldId id="856" r:id="rId24"/>
    <p:sldId id="799" r:id="rId25"/>
    <p:sldId id="617" r:id="rId26"/>
    <p:sldId id="868" r:id="rId27"/>
    <p:sldId id="783" r:id="rId28"/>
    <p:sldId id="850" r:id="rId29"/>
    <p:sldId id="857" r:id="rId30"/>
    <p:sldId id="470" r:id="rId31"/>
    <p:sldId id="860" r:id="rId32"/>
    <p:sldId id="858" r:id="rId33"/>
    <p:sldId id="854" r:id="rId34"/>
    <p:sldId id="841" r:id="rId35"/>
    <p:sldId id="839" r:id="rId36"/>
    <p:sldId id="838" r:id="rId37"/>
    <p:sldId id="840" r:id="rId38"/>
    <p:sldId id="842" r:id="rId39"/>
    <p:sldId id="862" r:id="rId40"/>
    <p:sldId id="826" r:id="rId41"/>
    <p:sldId id="844" r:id="rId42"/>
    <p:sldId id="864" r:id="rId43"/>
    <p:sldId id="843" r:id="rId44"/>
    <p:sldId id="865" r:id="rId45"/>
    <p:sldId id="866" r:id="rId46"/>
    <p:sldId id="867" r:id="rId47"/>
    <p:sldId id="869" r:id="rId48"/>
    <p:sldId id="610" r:id="rId49"/>
  </p:sldIdLst>
  <p:sldSz cx="9144000" cy="6858000" type="screen4x3"/>
  <p:notesSz cx="6881813" cy="9296400"/>
  <p:custDataLst>
    <p:tags r:id="rId52"/>
  </p:custDataLst>
  <p:defaultTextStyle>
    <a:defPPr>
      <a:defRPr lang="en-US"/>
    </a:defPPr>
    <a:lvl1pPr algn="l" defTabSz="457064" rtl="0" fontAlgn="base">
      <a:spcBef>
        <a:spcPct val="0"/>
      </a:spcBef>
      <a:spcAft>
        <a:spcPct val="0"/>
      </a:spcAft>
      <a:defRPr kern="1200">
        <a:solidFill>
          <a:schemeClr val="tx1"/>
        </a:solidFill>
        <a:latin typeface="Arial" charset="0"/>
        <a:ea typeface="ＭＳ Ｐゴシック" pitchFamily="34" charset="-128"/>
        <a:cs typeface="+mn-cs"/>
      </a:defRPr>
    </a:lvl1pPr>
    <a:lvl2pPr marL="457064" algn="l" defTabSz="457064" rtl="0" fontAlgn="base">
      <a:spcBef>
        <a:spcPct val="0"/>
      </a:spcBef>
      <a:spcAft>
        <a:spcPct val="0"/>
      </a:spcAft>
      <a:defRPr kern="1200">
        <a:solidFill>
          <a:schemeClr val="tx1"/>
        </a:solidFill>
        <a:latin typeface="Arial" charset="0"/>
        <a:ea typeface="ＭＳ Ｐゴシック" pitchFamily="34" charset="-128"/>
        <a:cs typeface="+mn-cs"/>
      </a:defRPr>
    </a:lvl2pPr>
    <a:lvl3pPr marL="914125" algn="l" defTabSz="457064" rtl="0" fontAlgn="base">
      <a:spcBef>
        <a:spcPct val="0"/>
      </a:spcBef>
      <a:spcAft>
        <a:spcPct val="0"/>
      </a:spcAft>
      <a:defRPr kern="1200">
        <a:solidFill>
          <a:schemeClr val="tx1"/>
        </a:solidFill>
        <a:latin typeface="Arial" charset="0"/>
        <a:ea typeface="ＭＳ Ｐゴシック" pitchFamily="34" charset="-128"/>
        <a:cs typeface="+mn-cs"/>
      </a:defRPr>
    </a:lvl3pPr>
    <a:lvl4pPr marL="1371188" algn="l" defTabSz="457064" rtl="0" fontAlgn="base">
      <a:spcBef>
        <a:spcPct val="0"/>
      </a:spcBef>
      <a:spcAft>
        <a:spcPct val="0"/>
      </a:spcAft>
      <a:defRPr kern="1200">
        <a:solidFill>
          <a:schemeClr val="tx1"/>
        </a:solidFill>
        <a:latin typeface="Arial" charset="0"/>
        <a:ea typeface="ＭＳ Ｐゴシック" pitchFamily="34" charset="-128"/>
        <a:cs typeface="+mn-cs"/>
      </a:defRPr>
    </a:lvl4pPr>
    <a:lvl5pPr marL="1828251" algn="l" defTabSz="457064" rtl="0" fontAlgn="base">
      <a:spcBef>
        <a:spcPct val="0"/>
      </a:spcBef>
      <a:spcAft>
        <a:spcPct val="0"/>
      </a:spcAft>
      <a:defRPr kern="1200">
        <a:solidFill>
          <a:schemeClr val="tx1"/>
        </a:solidFill>
        <a:latin typeface="Arial" charset="0"/>
        <a:ea typeface="ＭＳ Ｐゴシック" pitchFamily="34" charset="-128"/>
        <a:cs typeface="+mn-cs"/>
      </a:defRPr>
    </a:lvl5pPr>
    <a:lvl6pPr marL="2285310" algn="l" defTabSz="914125" rtl="0" eaLnBrk="1" latinLnBrk="0" hangingPunct="1">
      <a:defRPr kern="1200">
        <a:solidFill>
          <a:schemeClr val="tx1"/>
        </a:solidFill>
        <a:latin typeface="Arial" charset="0"/>
        <a:ea typeface="ＭＳ Ｐゴシック" pitchFamily="34" charset="-128"/>
        <a:cs typeface="+mn-cs"/>
      </a:defRPr>
    </a:lvl6pPr>
    <a:lvl7pPr marL="2742372" algn="l" defTabSz="914125" rtl="0" eaLnBrk="1" latinLnBrk="0" hangingPunct="1">
      <a:defRPr kern="1200">
        <a:solidFill>
          <a:schemeClr val="tx1"/>
        </a:solidFill>
        <a:latin typeface="Arial" charset="0"/>
        <a:ea typeface="ＭＳ Ｐゴシック" pitchFamily="34" charset="-128"/>
        <a:cs typeface="+mn-cs"/>
      </a:defRPr>
    </a:lvl7pPr>
    <a:lvl8pPr marL="3199436" algn="l" defTabSz="914125" rtl="0" eaLnBrk="1" latinLnBrk="0" hangingPunct="1">
      <a:defRPr kern="1200">
        <a:solidFill>
          <a:schemeClr val="tx1"/>
        </a:solidFill>
        <a:latin typeface="Arial" charset="0"/>
        <a:ea typeface="ＭＳ Ｐゴシック" pitchFamily="34" charset="-128"/>
        <a:cs typeface="+mn-cs"/>
      </a:defRPr>
    </a:lvl8pPr>
    <a:lvl9pPr marL="3656497" algn="l" defTabSz="914125"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504" y="864"/>
      </p:cViewPr>
      <p:guideLst>
        <p:guide orient="horz" pos="2192"/>
        <p:guide pos="2887"/>
      </p:guideLst>
    </p:cSldViewPr>
  </p:slideViewPr>
  <p:notesTextViewPr>
    <p:cViewPr>
      <p:scale>
        <a:sx n="100" d="100"/>
        <a:sy n="100" d="100"/>
      </p:scale>
      <p:origin x="0" y="0"/>
    </p:cViewPr>
  </p:notesTextViewPr>
  <p:sorterViewPr>
    <p:cViewPr>
      <p:scale>
        <a:sx n="95" d="100"/>
        <a:sy n="9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acolindres\Desktop\sectorial\Sabado%2006-04-2013\Ingresos%20por%20Rubro%202008-2013%20Adm.%20Centr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acolindres\Desktop\sectorial\Sabado%2006-04-2013\Finalidad%20y%20Funcion,%20Central-Descentralizadas%20%20-2008-20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colindres\Desktop\sectorial\Sabado%2006-04-2013\Cuenta%20Financiera%20Central%20%20Aprobado%202008-20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colindres\Desktop\sectorial\Sabado%2006-04-2013\Clasificaci&#243;n%20sectorial%20de%20la%20Inv.%20public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H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scene3d>
          <a:camera prst="orthographicFront"/>
          <a:lightRig rig="threePt" dir="t"/>
        </a:scene3d>
        <a:sp3d prstMaterial="softEdge"/>
      </c:spPr>
    </c:sideWall>
    <c:backWall>
      <c:thickness val="0"/>
      <c:spPr>
        <a:scene3d>
          <a:camera prst="orthographicFront"/>
          <a:lightRig rig="threePt" dir="t"/>
        </a:scene3d>
        <a:sp3d prstMaterial="softEdge"/>
      </c:spPr>
    </c:backWall>
    <c:plotArea>
      <c:layout>
        <c:manualLayout>
          <c:layoutTarget val="inner"/>
          <c:xMode val="edge"/>
          <c:yMode val="edge"/>
          <c:x val="0.16235203043439794"/>
          <c:y val="4.5264222410828878E-2"/>
          <c:w val="0.79518894315425759"/>
          <c:h val="0.80657426739733185"/>
        </c:manualLayout>
      </c:layout>
      <c:bar3DChart>
        <c:barDir val="col"/>
        <c:grouping val="clustered"/>
        <c:varyColors val="0"/>
        <c:ser>
          <c:idx val="0"/>
          <c:order val="0"/>
          <c:tx>
            <c:strRef>
              <c:f>Centralizada!$D$75</c:f>
              <c:strCache>
                <c:ptCount val="1"/>
                <c:pt idx="0">
                  <c:v>2008</c:v>
                </c:pt>
              </c:strCache>
            </c:strRef>
          </c:tx>
          <c:spPr>
            <a:scene3d>
              <a:camera prst="orthographicFront"/>
              <a:lightRig rig="threePt" dir="t"/>
            </a:scene3d>
            <a:sp3d prstMaterial="softEdge">
              <a:bevelT/>
            </a:sp3d>
          </c:spPr>
          <c:invertIfNegative val="0"/>
          <c:cat>
            <c:strRef>
              <c:f>Centralizada!$C$76:$C$79</c:f>
              <c:strCache>
                <c:ptCount val="4"/>
                <c:pt idx="0">
                  <c:v>PODERES DEL ESTADO</c:v>
                </c:pt>
                <c:pt idx="1">
                  <c:v>ORGANOS CONSTITUCIONALES</c:v>
                </c:pt>
                <c:pt idx="2">
                  <c:v>SECRETARIAS DE ESTADO</c:v>
                </c:pt>
                <c:pt idx="3">
                  <c:v>ORGANOS DESCONCENTRADOS</c:v>
                </c:pt>
              </c:strCache>
            </c:strRef>
          </c:cat>
          <c:val>
            <c:numRef>
              <c:f>Centralizada!$D$76:$D$79</c:f>
              <c:numCache>
                <c:formatCode>###,###,###,##0.00;[Red]"€-"#,##0</c:formatCode>
                <c:ptCount val="4"/>
                <c:pt idx="0">
                  <c:v>2083979279</c:v>
                </c:pt>
                <c:pt idx="1">
                  <c:v>1101180025</c:v>
                </c:pt>
                <c:pt idx="2">
                  <c:v>41342422651</c:v>
                </c:pt>
                <c:pt idx="3">
                  <c:v>16538481371</c:v>
                </c:pt>
              </c:numCache>
            </c:numRef>
          </c:val>
        </c:ser>
        <c:ser>
          <c:idx val="1"/>
          <c:order val="1"/>
          <c:tx>
            <c:strRef>
              <c:f>Centralizada!$E$75</c:f>
              <c:strCache>
                <c:ptCount val="1"/>
                <c:pt idx="0">
                  <c:v>2009</c:v>
                </c:pt>
              </c:strCache>
            </c:strRef>
          </c:tx>
          <c:spPr>
            <a:scene3d>
              <a:camera prst="orthographicFront"/>
              <a:lightRig rig="threePt" dir="t"/>
            </a:scene3d>
            <a:sp3d prstMaterial="softEdge">
              <a:bevelT/>
            </a:sp3d>
          </c:spPr>
          <c:invertIfNegative val="0"/>
          <c:cat>
            <c:strRef>
              <c:f>Centralizada!$C$76:$C$79</c:f>
              <c:strCache>
                <c:ptCount val="4"/>
                <c:pt idx="0">
                  <c:v>PODERES DEL ESTADO</c:v>
                </c:pt>
                <c:pt idx="1">
                  <c:v>ORGANOS CONSTITUCIONALES</c:v>
                </c:pt>
                <c:pt idx="2">
                  <c:v>SECRETARIAS DE ESTADO</c:v>
                </c:pt>
                <c:pt idx="3">
                  <c:v>ORGANOS DESCONCENTRADOS</c:v>
                </c:pt>
              </c:strCache>
            </c:strRef>
          </c:cat>
          <c:val>
            <c:numRef>
              <c:f>Centralizada!$E$76:$E$79</c:f>
              <c:numCache>
                <c:formatCode>###,###,###,##0.00;[Red]"€-"#,##0</c:formatCode>
                <c:ptCount val="4"/>
                <c:pt idx="0">
                  <c:v>2733161583</c:v>
                </c:pt>
                <c:pt idx="1">
                  <c:v>1543877200</c:v>
                </c:pt>
                <c:pt idx="2">
                  <c:v>46706875481</c:v>
                </c:pt>
                <c:pt idx="3">
                  <c:v>13045631877</c:v>
                </c:pt>
              </c:numCache>
            </c:numRef>
          </c:val>
        </c:ser>
        <c:ser>
          <c:idx val="2"/>
          <c:order val="2"/>
          <c:tx>
            <c:strRef>
              <c:f>Centralizada!$F$75</c:f>
              <c:strCache>
                <c:ptCount val="1"/>
                <c:pt idx="0">
                  <c:v>2010</c:v>
                </c:pt>
              </c:strCache>
            </c:strRef>
          </c:tx>
          <c:spPr>
            <a:scene3d>
              <a:camera prst="orthographicFront"/>
              <a:lightRig rig="threePt" dir="t"/>
            </a:scene3d>
            <a:sp3d prstMaterial="softEdge">
              <a:bevelT/>
            </a:sp3d>
          </c:spPr>
          <c:invertIfNegative val="0"/>
          <c:cat>
            <c:strRef>
              <c:f>Centralizada!$C$76:$C$79</c:f>
              <c:strCache>
                <c:ptCount val="4"/>
                <c:pt idx="0">
                  <c:v>PODERES DEL ESTADO</c:v>
                </c:pt>
                <c:pt idx="1">
                  <c:v>ORGANOS CONSTITUCIONALES</c:v>
                </c:pt>
                <c:pt idx="2">
                  <c:v>SECRETARIAS DE ESTADO</c:v>
                </c:pt>
                <c:pt idx="3">
                  <c:v>ORGANOS DESCONCENTRADOS</c:v>
                </c:pt>
              </c:strCache>
            </c:strRef>
          </c:cat>
          <c:val>
            <c:numRef>
              <c:f>Centralizada!$F$76:$F$79</c:f>
              <c:numCache>
                <c:formatCode>###,###,###,##0.00;[Red]"€-"#,##0</c:formatCode>
                <c:ptCount val="4"/>
                <c:pt idx="0">
                  <c:v>2722677583</c:v>
                </c:pt>
                <c:pt idx="1">
                  <c:v>1465871127</c:v>
                </c:pt>
                <c:pt idx="2">
                  <c:v>51061813501</c:v>
                </c:pt>
                <c:pt idx="3">
                  <c:v>12980197781</c:v>
                </c:pt>
              </c:numCache>
            </c:numRef>
          </c:val>
        </c:ser>
        <c:ser>
          <c:idx val="3"/>
          <c:order val="3"/>
          <c:tx>
            <c:strRef>
              <c:f>Centralizada!$G$75</c:f>
              <c:strCache>
                <c:ptCount val="1"/>
                <c:pt idx="0">
                  <c:v>2011</c:v>
                </c:pt>
              </c:strCache>
            </c:strRef>
          </c:tx>
          <c:spPr>
            <a:scene3d>
              <a:camera prst="orthographicFront"/>
              <a:lightRig rig="threePt" dir="t"/>
            </a:scene3d>
            <a:sp3d prstMaterial="softEdge">
              <a:bevelT/>
            </a:sp3d>
          </c:spPr>
          <c:invertIfNegative val="0"/>
          <c:cat>
            <c:strRef>
              <c:f>Centralizada!$C$76:$C$79</c:f>
              <c:strCache>
                <c:ptCount val="4"/>
                <c:pt idx="0">
                  <c:v>PODERES DEL ESTADO</c:v>
                </c:pt>
                <c:pt idx="1">
                  <c:v>ORGANOS CONSTITUCIONALES</c:v>
                </c:pt>
                <c:pt idx="2">
                  <c:v>SECRETARIAS DE ESTADO</c:v>
                </c:pt>
                <c:pt idx="3">
                  <c:v>ORGANOS DESCONCENTRADOS</c:v>
                </c:pt>
              </c:strCache>
            </c:strRef>
          </c:cat>
          <c:val>
            <c:numRef>
              <c:f>Centralizada!$G$76:$G$79</c:f>
              <c:numCache>
                <c:formatCode>###,###,###,##0.00;[Red]"€-"#,##0</c:formatCode>
                <c:ptCount val="4"/>
                <c:pt idx="0">
                  <c:v>2802612383</c:v>
                </c:pt>
                <c:pt idx="1">
                  <c:v>1512030800</c:v>
                </c:pt>
                <c:pt idx="2">
                  <c:v>52905877285</c:v>
                </c:pt>
                <c:pt idx="3">
                  <c:v>18454745244</c:v>
                </c:pt>
              </c:numCache>
            </c:numRef>
          </c:val>
        </c:ser>
        <c:ser>
          <c:idx val="4"/>
          <c:order val="4"/>
          <c:tx>
            <c:strRef>
              <c:f>Centralizada!$H$75</c:f>
              <c:strCache>
                <c:ptCount val="1"/>
                <c:pt idx="0">
                  <c:v>2012</c:v>
                </c:pt>
              </c:strCache>
            </c:strRef>
          </c:tx>
          <c:spPr>
            <a:scene3d>
              <a:camera prst="orthographicFront"/>
              <a:lightRig rig="threePt" dir="t"/>
            </a:scene3d>
            <a:sp3d prstMaterial="softEdge">
              <a:bevelT/>
            </a:sp3d>
          </c:spPr>
          <c:invertIfNegative val="0"/>
          <c:cat>
            <c:strRef>
              <c:f>Centralizada!$C$76:$C$79</c:f>
              <c:strCache>
                <c:ptCount val="4"/>
                <c:pt idx="0">
                  <c:v>PODERES DEL ESTADO</c:v>
                </c:pt>
                <c:pt idx="1">
                  <c:v>ORGANOS CONSTITUCIONALES</c:v>
                </c:pt>
                <c:pt idx="2">
                  <c:v>SECRETARIAS DE ESTADO</c:v>
                </c:pt>
                <c:pt idx="3">
                  <c:v>ORGANOS DESCONCENTRADOS</c:v>
                </c:pt>
              </c:strCache>
            </c:strRef>
          </c:cat>
          <c:val>
            <c:numRef>
              <c:f>Centralizada!$H$76:$H$79</c:f>
              <c:numCache>
                <c:formatCode>###,###,###,##0.00;[Red]"€-"#,##0</c:formatCode>
                <c:ptCount val="4"/>
                <c:pt idx="0">
                  <c:v>2938330683</c:v>
                </c:pt>
                <c:pt idx="1">
                  <c:v>1671842155</c:v>
                </c:pt>
                <c:pt idx="2">
                  <c:v>55732477729</c:v>
                </c:pt>
                <c:pt idx="3">
                  <c:v>19216096394</c:v>
                </c:pt>
              </c:numCache>
            </c:numRef>
          </c:val>
        </c:ser>
        <c:ser>
          <c:idx val="5"/>
          <c:order val="5"/>
          <c:tx>
            <c:strRef>
              <c:f>Centralizada!$I$75</c:f>
              <c:strCache>
                <c:ptCount val="1"/>
                <c:pt idx="0">
                  <c:v>2013</c:v>
                </c:pt>
              </c:strCache>
            </c:strRef>
          </c:tx>
          <c:spPr>
            <a:scene3d>
              <a:camera prst="orthographicFront"/>
              <a:lightRig rig="threePt" dir="t"/>
            </a:scene3d>
            <a:sp3d prstMaterial="softEdge">
              <a:bevelT/>
            </a:sp3d>
          </c:spPr>
          <c:invertIfNegative val="0"/>
          <c:cat>
            <c:strRef>
              <c:f>Centralizada!$C$76:$C$79</c:f>
              <c:strCache>
                <c:ptCount val="4"/>
                <c:pt idx="0">
                  <c:v>PODERES DEL ESTADO</c:v>
                </c:pt>
                <c:pt idx="1">
                  <c:v>ORGANOS CONSTITUCIONALES</c:v>
                </c:pt>
                <c:pt idx="2">
                  <c:v>SECRETARIAS DE ESTADO</c:v>
                </c:pt>
                <c:pt idx="3">
                  <c:v>ORGANOS DESCONCENTRADOS</c:v>
                </c:pt>
              </c:strCache>
            </c:strRef>
          </c:cat>
          <c:val>
            <c:numRef>
              <c:f>Centralizada!$I$76:$I$79</c:f>
              <c:numCache>
                <c:formatCode>###,###,###,##0.00;[Red]"€-"#,##0</c:formatCode>
                <c:ptCount val="4"/>
                <c:pt idx="0">
                  <c:v>3015062683</c:v>
                </c:pt>
                <c:pt idx="1">
                  <c:v>2421440410</c:v>
                </c:pt>
                <c:pt idx="2">
                  <c:v>58700582584</c:v>
                </c:pt>
                <c:pt idx="3">
                  <c:v>25407335952</c:v>
                </c:pt>
              </c:numCache>
            </c:numRef>
          </c:val>
        </c:ser>
        <c:dLbls>
          <c:showLegendKey val="0"/>
          <c:showVal val="0"/>
          <c:showCatName val="0"/>
          <c:showSerName val="0"/>
          <c:showPercent val="0"/>
          <c:showBubbleSize val="0"/>
        </c:dLbls>
        <c:gapWidth val="99"/>
        <c:gapDepth val="121"/>
        <c:shape val="box"/>
        <c:axId val="191632384"/>
        <c:axId val="122777536"/>
        <c:axId val="0"/>
      </c:bar3DChart>
      <c:catAx>
        <c:axId val="191632384"/>
        <c:scaling>
          <c:orientation val="minMax"/>
        </c:scaling>
        <c:delete val="0"/>
        <c:axPos val="b"/>
        <c:numFmt formatCode="General" sourceLinked="1"/>
        <c:majorTickMark val="out"/>
        <c:minorTickMark val="none"/>
        <c:tickLblPos val="nextTo"/>
        <c:txPr>
          <a:bodyPr/>
          <a:lstStyle/>
          <a:p>
            <a:pPr>
              <a:defRPr b="1"/>
            </a:pPr>
            <a:endParaRPr lang="es-HN"/>
          </a:p>
        </c:txPr>
        <c:crossAx val="122777536"/>
        <c:crosses val="autoZero"/>
        <c:auto val="1"/>
        <c:lblAlgn val="ctr"/>
        <c:lblOffset val="100"/>
        <c:noMultiLvlLbl val="0"/>
      </c:catAx>
      <c:valAx>
        <c:axId val="122777536"/>
        <c:scaling>
          <c:orientation val="minMax"/>
        </c:scaling>
        <c:delete val="0"/>
        <c:axPos val="l"/>
        <c:numFmt formatCode="###,###,###,##0.00;[Red]&quot;€-&quot;#,##0" sourceLinked="1"/>
        <c:majorTickMark val="out"/>
        <c:minorTickMark val="none"/>
        <c:tickLblPos val="nextTo"/>
        <c:crossAx val="191632384"/>
        <c:crosses val="autoZero"/>
        <c:crossBetween val="between"/>
      </c:valAx>
      <c:spPr>
        <a:noFill/>
        <a:ln w="25400">
          <a:noFill/>
        </a:ln>
        <a:scene3d>
          <a:camera prst="orthographicFront"/>
          <a:lightRig rig="threePt" dir="t"/>
        </a:scene3d>
        <a:sp3d>
          <a:bevelT h="6350"/>
        </a:sp3d>
      </c:spPr>
    </c:plotArea>
    <c:legend>
      <c:legendPos val="r"/>
      <c:layout>
        <c:manualLayout>
          <c:xMode val="edge"/>
          <c:yMode val="edge"/>
          <c:x val="0.15751739260440545"/>
          <c:y val="0.94148097891413396"/>
          <c:w val="0.81268985680587391"/>
          <c:h val="5.8021494896640206E-2"/>
        </c:manualLayout>
      </c:layout>
      <c:overlay val="0"/>
      <c:txPr>
        <a:bodyPr/>
        <a:lstStyle/>
        <a:p>
          <a:pPr>
            <a:defRPr sz="1050"/>
          </a:pPr>
          <a:endParaRPr lang="es-HN"/>
        </a:p>
      </c:txPr>
    </c:legend>
    <c:plotVisOnly val="1"/>
    <c:dispBlanksAs val="gap"/>
    <c:showDLblsOverMax val="0"/>
  </c:chart>
  <c:spPr>
    <a:solidFill>
      <a:schemeClr val="lt1"/>
    </a:solidFill>
    <a:ln w="28575" cap="flat" cmpd="sng" algn="ctr">
      <a:solidFill>
        <a:schemeClr val="accent1"/>
      </a:solidFill>
      <a:prstDash val="solid"/>
    </a:ln>
    <a:effectLst/>
  </c:spPr>
  <c:txPr>
    <a:bodyPr/>
    <a:lstStyle/>
    <a:p>
      <a:pPr>
        <a:defRPr>
          <a:solidFill>
            <a:schemeClr val="dk1"/>
          </a:solidFill>
          <a:latin typeface="+mn-lt"/>
          <a:ea typeface="+mn-ea"/>
          <a:cs typeface="+mn-cs"/>
        </a:defRPr>
      </a:pPr>
      <a:endParaRPr lang="es-H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H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6391760120893978"/>
          <c:y val="5.2377634613855077E-2"/>
          <c:w val="0.79915017895490337"/>
          <c:h val="0.79142946525623692"/>
        </c:manualLayout>
      </c:layout>
      <c:bar3DChart>
        <c:barDir val="col"/>
        <c:grouping val="clustered"/>
        <c:varyColors val="0"/>
        <c:ser>
          <c:idx val="0"/>
          <c:order val="0"/>
          <c:tx>
            <c:strRef>
              <c:f>'Ingresos por Rubro AC'!$C$171</c:f>
              <c:strCache>
                <c:ptCount val="1"/>
                <c:pt idx="0">
                  <c:v>INGRESOS CORRIENTES </c:v>
                </c:pt>
              </c:strCache>
            </c:strRef>
          </c:tx>
          <c:spPr>
            <a:scene3d>
              <a:camera prst="orthographicFront"/>
              <a:lightRig rig="threePt" dir="t"/>
            </a:scene3d>
            <a:sp3d prstMaterial="softEdge">
              <a:bevelT/>
            </a:sp3d>
          </c:spPr>
          <c:invertIfNegative val="0"/>
          <c:cat>
            <c:numRef>
              <c:f>'Ingresos por Rubro AC'!$D$170:$I$170</c:f>
              <c:numCache>
                <c:formatCode>General</c:formatCode>
                <c:ptCount val="6"/>
                <c:pt idx="0">
                  <c:v>2008</c:v>
                </c:pt>
                <c:pt idx="1">
                  <c:v>2009</c:v>
                </c:pt>
                <c:pt idx="2">
                  <c:v>2010</c:v>
                </c:pt>
                <c:pt idx="3">
                  <c:v>2011</c:v>
                </c:pt>
                <c:pt idx="4">
                  <c:v>2012</c:v>
                </c:pt>
                <c:pt idx="5">
                  <c:v>2013</c:v>
                </c:pt>
              </c:numCache>
            </c:numRef>
          </c:cat>
          <c:val>
            <c:numRef>
              <c:f>'Ingresos por Rubro AC'!$D$171:$I$171</c:f>
              <c:numCache>
                <c:formatCode>_(* #,##0_);_(* \(#,##0\);_(* "-"??_);_(@_)</c:formatCode>
                <c:ptCount val="6"/>
                <c:pt idx="0">
                  <c:v>61046063326</c:v>
                </c:pt>
                <c:pt idx="1">
                  <c:v>64009546141</c:v>
                </c:pt>
                <c:pt idx="2">
                  <c:v>68198128442</c:v>
                </c:pt>
                <c:pt idx="3">
                  <c:v>75642665712</c:v>
                </c:pt>
                <c:pt idx="4">
                  <c:v>79533015816</c:v>
                </c:pt>
                <c:pt idx="5">
                  <c:v>89018599750</c:v>
                </c:pt>
              </c:numCache>
            </c:numRef>
          </c:val>
        </c:ser>
        <c:ser>
          <c:idx val="1"/>
          <c:order val="1"/>
          <c:tx>
            <c:strRef>
              <c:f>'Ingresos por Rubro AC'!$C$172</c:f>
              <c:strCache>
                <c:ptCount val="1"/>
                <c:pt idx="0">
                  <c:v>RECURSOS PROPIOS DE CAPITAL</c:v>
                </c:pt>
              </c:strCache>
            </c:strRef>
          </c:tx>
          <c:spPr>
            <a:scene3d>
              <a:camera prst="orthographicFront"/>
              <a:lightRig rig="threePt" dir="t"/>
            </a:scene3d>
            <a:sp3d prstMaterial="softEdge">
              <a:bevelT/>
            </a:sp3d>
          </c:spPr>
          <c:invertIfNegative val="0"/>
          <c:cat>
            <c:numRef>
              <c:f>'Ingresos por Rubro AC'!$D$170:$I$170</c:f>
              <c:numCache>
                <c:formatCode>General</c:formatCode>
                <c:ptCount val="6"/>
                <c:pt idx="0">
                  <c:v>2008</c:v>
                </c:pt>
                <c:pt idx="1">
                  <c:v>2009</c:v>
                </c:pt>
                <c:pt idx="2">
                  <c:v>2010</c:v>
                </c:pt>
                <c:pt idx="3">
                  <c:v>2011</c:v>
                </c:pt>
                <c:pt idx="4">
                  <c:v>2012</c:v>
                </c:pt>
                <c:pt idx="5">
                  <c:v>2013</c:v>
                </c:pt>
              </c:numCache>
            </c:numRef>
          </c:cat>
          <c:val>
            <c:numRef>
              <c:f>'Ingresos por Rubro AC'!$D$172:$I$172</c:f>
              <c:numCache>
                <c:formatCode>_(* #,##0_);_(* \(#,##0\);_(* "-"??_);_(@_)</c:formatCode>
                <c:ptCount val="6"/>
                <c:pt idx="0">
                  <c:v>0</c:v>
                </c:pt>
                <c:pt idx="1">
                  <c:v>0</c:v>
                </c:pt>
                <c:pt idx="2">
                  <c:v>0</c:v>
                </c:pt>
                <c:pt idx="3">
                  <c:v>0</c:v>
                </c:pt>
                <c:pt idx="4">
                  <c:v>0</c:v>
                </c:pt>
                <c:pt idx="5">
                  <c:v>500000000</c:v>
                </c:pt>
              </c:numCache>
            </c:numRef>
          </c:val>
        </c:ser>
        <c:ser>
          <c:idx val="2"/>
          <c:order val="2"/>
          <c:tx>
            <c:strRef>
              <c:f>'Ingresos por Rubro AC'!$C$173</c:f>
              <c:strCache>
                <c:ptCount val="1"/>
                <c:pt idx="0">
                  <c:v>DISMINUCION DE LA INVERSION FINANCIERA</c:v>
                </c:pt>
              </c:strCache>
            </c:strRef>
          </c:tx>
          <c:spPr>
            <a:scene3d>
              <a:camera prst="orthographicFront"/>
              <a:lightRig rig="threePt" dir="t"/>
            </a:scene3d>
            <a:sp3d prstMaterial="softEdge">
              <a:bevelT/>
            </a:sp3d>
          </c:spPr>
          <c:invertIfNegative val="0"/>
          <c:cat>
            <c:numRef>
              <c:f>'Ingresos por Rubro AC'!$D$170:$I$170</c:f>
              <c:numCache>
                <c:formatCode>General</c:formatCode>
                <c:ptCount val="6"/>
                <c:pt idx="0">
                  <c:v>2008</c:v>
                </c:pt>
                <c:pt idx="1">
                  <c:v>2009</c:v>
                </c:pt>
                <c:pt idx="2">
                  <c:v>2010</c:v>
                </c:pt>
                <c:pt idx="3">
                  <c:v>2011</c:v>
                </c:pt>
                <c:pt idx="4">
                  <c:v>2012</c:v>
                </c:pt>
                <c:pt idx="5">
                  <c:v>2013</c:v>
                </c:pt>
              </c:numCache>
            </c:numRef>
          </c:cat>
          <c:val>
            <c:numRef>
              <c:f>'Ingresos por Rubro AC'!$D$173:$I$173</c:f>
              <c:numCache>
                <c:formatCode>_(* #,##0_);_(* \(#,##0\);_(* "-"??_);_(@_)</c:formatCode>
                <c:ptCount val="6"/>
                <c:pt idx="0">
                  <c:v>20000000</c:v>
                </c:pt>
                <c:pt idx="1">
                  <c:v>20000000</c:v>
                </c:pt>
                <c:pt idx="2">
                  <c:v>32431550</c:v>
                </c:pt>
                <c:pt idx="3">
                  <c:v>32600000</c:v>
                </c:pt>
                <c:pt idx="4">
                  <c:v>25731145</c:v>
                </c:pt>
                <c:pt idx="5">
                  <c:v>25821879</c:v>
                </c:pt>
              </c:numCache>
            </c:numRef>
          </c:val>
        </c:ser>
        <c:dLbls>
          <c:showLegendKey val="0"/>
          <c:showVal val="0"/>
          <c:showCatName val="0"/>
          <c:showSerName val="0"/>
          <c:showPercent val="0"/>
          <c:showBubbleSize val="0"/>
        </c:dLbls>
        <c:gapWidth val="86"/>
        <c:gapDepth val="301"/>
        <c:shape val="box"/>
        <c:axId val="143076864"/>
        <c:axId val="86134144"/>
        <c:axId val="0"/>
      </c:bar3DChart>
      <c:catAx>
        <c:axId val="143076864"/>
        <c:scaling>
          <c:orientation val="minMax"/>
        </c:scaling>
        <c:delete val="0"/>
        <c:axPos val="b"/>
        <c:numFmt formatCode="General" sourceLinked="1"/>
        <c:majorTickMark val="out"/>
        <c:minorTickMark val="none"/>
        <c:tickLblPos val="nextTo"/>
        <c:txPr>
          <a:bodyPr/>
          <a:lstStyle/>
          <a:p>
            <a:pPr>
              <a:defRPr sz="1050" b="1"/>
            </a:pPr>
            <a:endParaRPr lang="es-HN"/>
          </a:p>
        </c:txPr>
        <c:crossAx val="86134144"/>
        <c:crosses val="autoZero"/>
        <c:auto val="1"/>
        <c:lblAlgn val="ctr"/>
        <c:lblOffset val="100"/>
        <c:noMultiLvlLbl val="0"/>
      </c:catAx>
      <c:valAx>
        <c:axId val="86134144"/>
        <c:scaling>
          <c:orientation val="minMax"/>
        </c:scaling>
        <c:delete val="0"/>
        <c:axPos val="l"/>
        <c:numFmt formatCode="_(* #,##0_);_(* \(#,##0\);_(* &quot;-&quot;??_);_(@_)" sourceLinked="1"/>
        <c:majorTickMark val="out"/>
        <c:minorTickMark val="none"/>
        <c:tickLblPos val="nextTo"/>
        <c:crossAx val="143076864"/>
        <c:crosses val="autoZero"/>
        <c:crossBetween val="between"/>
      </c:valAx>
    </c:plotArea>
    <c:legend>
      <c:legendPos val="b"/>
      <c:layout>
        <c:manualLayout>
          <c:xMode val="edge"/>
          <c:yMode val="edge"/>
          <c:x val="4.9999968185794955E-2"/>
          <c:y val="0.93186351706036741"/>
          <c:w val="0.91777771414936771"/>
          <c:h val="5.1974866778016382E-2"/>
        </c:manualLayout>
      </c:layout>
      <c:overlay val="0"/>
      <c:txPr>
        <a:bodyPr/>
        <a:lstStyle/>
        <a:p>
          <a:pPr>
            <a:defRPr sz="1100" b="1"/>
          </a:pPr>
          <a:endParaRPr lang="es-HN"/>
        </a:p>
      </c:txPr>
    </c:legend>
    <c:plotVisOnly val="1"/>
    <c:dispBlanksAs val="gap"/>
    <c:showDLblsOverMax val="0"/>
  </c:chart>
  <c:spPr>
    <a:solidFill>
      <a:schemeClr val="lt1"/>
    </a:solidFill>
    <a:ln w="28575" cap="flat" cmpd="sng" algn="ctr">
      <a:solidFill>
        <a:schemeClr val="accent1"/>
      </a:solidFill>
      <a:prstDash val="solid"/>
    </a:ln>
    <a:effectLst/>
    <a:scene3d>
      <a:camera prst="orthographicFront"/>
      <a:lightRig rig="threePt" dir="t"/>
    </a:scene3d>
    <a:sp3d>
      <a:bevelT/>
    </a:sp3d>
  </c:spPr>
  <c:txPr>
    <a:bodyPr/>
    <a:lstStyle/>
    <a:p>
      <a:pPr>
        <a:defRPr>
          <a:solidFill>
            <a:schemeClr val="dk1"/>
          </a:solidFill>
          <a:latin typeface="+mn-lt"/>
          <a:ea typeface="+mn-ea"/>
          <a:cs typeface="+mn-cs"/>
        </a:defRPr>
      </a:pPr>
      <a:endParaRPr lang="es-H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H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'Económica 2008 a 2013'!$C$129</c:f>
              <c:strCache>
                <c:ptCount val="1"/>
                <c:pt idx="0">
                  <c:v>Gasto Corriente</c:v>
                </c:pt>
              </c:strCache>
            </c:strRef>
          </c:tx>
          <c:spPr>
            <a:scene3d>
              <a:camera prst="orthographicFront"/>
              <a:lightRig rig="threePt" dir="t"/>
            </a:scene3d>
            <a:sp3d prstMaterial="softEdge">
              <a:bevelT/>
            </a:sp3d>
          </c:spPr>
          <c:invertIfNegative val="0"/>
          <c:cat>
            <c:numRef>
              <c:f>'Económica 2008 a 2013'!$D$128:$I$128</c:f>
              <c:numCache>
                <c:formatCode>General</c:formatCode>
                <c:ptCount val="6"/>
                <c:pt idx="0">
                  <c:v>2008</c:v>
                </c:pt>
                <c:pt idx="1">
                  <c:v>2009</c:v>
                </c:pt>
                <c:pt idx="2">
                  <c:v>2010</c:v>
                </c:pt>
                <c:pt idx="3">
                  <c:v>2011</c:v>
                </c:pt>
                <c:pt idx="4">
                  <c:v>2012</c:v>
                </c:pt>
                <c:pt idx="5">
                  <c:v>2013</c:v>
                </c:pt>
              </c:numCache>
            </c:numRef>
          </c:cat>
          <c:val>
            <c:numRef>
              <c:f>'Económica 2008 a 2013'!$D$129:$I$129</c:f>
              <c:numCache>
                <c:formatCode>_(* #,##0_);_(* \(#,##0\);_(* "-"??_);_(@_)</c:formatCode>
                <c:ptCount val="6"/>
                <c:pt idx="0">
                  <c:v>43011592151</c:v>
                </c:pt>
                <c:pt idx="1">
                  <c:v>46381929352</c:v>
                </c:pt>
                <c:pt idx="2">
                  <c:v>51751765250</c:v>
                </c:pt>
                <c:pt idx="3">
                  <c:v>56064890654</c:v>
                </c:pt>
                <c:pt idx="4">
                  <c:v>58308133334</c:v>
                </c:pt>
                <c:pt idx="5">
                  <c:v>64243096191</c:v>
                </c:pt>
              </c:numCache>
            </c:numRef>
          </c:val>
        </c:ser>
        <c:ser>
          <c:idx val="1"/>
          <c:order val="1"/>
          <c:tx>
            <c:strRef>
              <c:f>'Económica 2008 a 2013'!$C$130</c:f>
              <c:strCache>
                <c:ptCount val="1"/>
                <c:pt idx="0">
                  <c:v>Gasto de Capital </c:v>
                </c:pt>
              </c:strCache>
            </c:strRef>
          </c:tx>
          <c:spPr>
            <a:scene3d>
              <a:camera prst="orthographicFront"/>
              <a:lightRig rig="threePt" dir="t"/>
            </a:scene3d>
            <a:sp3d prstMaterial="softEdge">
              <a:bevelT/>
            </a:sp3d>
          </c:spPr>
          <c:invertIfNegative val="0"/>
          <c:cat>
            <c:numRef>
              <c:f>'Económica 2008 a 2013'!$D$128:$I$128</c:f>
              <c:numCache>
                <c:formatCode>General</c:formatCode>
                <c:ptCount val="6"/>
                <c:pt idx="0">
                  <c:v>2008</c:v>
                </c:pt>
                <c:pt idx="1">
                  <c:v>2009</c:v>
                </c:pt>
                <c:pt idx="2">
                  <c:v>2010</c:v>
                </c:pt>
                <c:pt idx="3">
                  <c:v>2011</c:v>
                </c:pt>
                <c:pt idx="4">
                  <c:v>2012</c:v>
                </c:pt>
                <c:pt idx="5">
                  <c:v>2013</c:v>
                </c:pt>
              </c:numCache>
            </c:numRef>
          </c:cat>
          <c:val>
            <c:numRef>
              <c:f>'Económica 2008 a 2013'!$D$130:$I$130</c:f>
              <c:numCache>
                <c:formatCode>_(* #,##0_);_(* \(#,##0\);_(* "-"??_);_(@_)</c:formatCode>
                <c:ptCount val="6"/>
                <c:pt idx="0">
                  <c:v>15112753769</c:v>
                </c:pt>
                <c:pt idx="1">
                  <c:v>13733514251</c:v>
                </c:pt>
                <c:pt idx="2">
                  <c:v>12480994742</c:v>
                </c:pt>
                <c:pt idx="3">
                  <c:v>11282922343</c:v>
                </c:pt>
                <c:pt idx="4">
                  <c:v>13201632456</c:v>
                </c:pt>
                <c:pt idx="5">
                  <c:v>16706805200</c:v>
                </c:pt>
              </c:numCache>
            </c:numRef>
          </c:val>
        </c:ser>
        <c:ser>
          <c:idx val="2"/>
          <c:order val="2"/>
          <c:tx>
            <c:strRef>
              <c:f>'Económica 2008 a 2013'!$C$131</c:f>
              <c:strCache>
                <c:ptCount val="1"/>
                <c:pt idx="0">
                  <c:v>Aplicaciones Financieras</c:v>
                </c:pt>
              </c:strCache>
            </c:strRef>
          </c:tx>
          <c:spPr>
            <a:scene3d>
              <a:camera prst="orthographicFront"/>
              <a:lightRig rig="threePt" dir="t"/>
            </a:scene3d>
            <a:sp3d prstMaterial="softEdge">
              <a:bevelT/>
            </a:sp3d>
          </c:spPr>
          <c:invertIfNegative val="0"/>
          <c:cat>
            <c:numRef>
              <c:f>'Económica 2008 a 2013'!$D$128:$I$128</c:f>
              <c:numCache>
                <c:formatCode>General</c:formatCode>
                <c:ptCount val="6"/>
                <c:pt idx="0">
                  <c:v>2008</c:v>
                </c:pt>
                <c:pt idx="1">
                  <c:v>2009</c:v>
                </c:pt>
                <c:pt idx="2">
                  <c:v>2010</c:v>
                </c:pt>
                <c:pt idx="3">
                  <c:v>2011</c:v>
                </c:pt>
                <c:pt idx="4">
                  <c:v>2012</c:v>
                </c:pt>
                <c:pt idx="5">
                  <c:v>2013</c:v>
                </c:pt>
              </c:numCache>
            </c:numRef>
          </c:cat>
          <c:val>
            <c:numRef>
              <c:f>'Económica 2008 a 2013'!$D$131:$I$131</c:f>
              <c:numCache>
                <c:formatCode>_(* #,##0_);_(* \(#,##0\);_(* "-"??_);_(@_)</c:formatCode>
                <c:ptCount val="6"/>
                <c:pt idx="0">
                  <c:v>2941717406</c:v>
                </c:pt>
                <c:pt idx="1">
                  <c:v>3914102538</c:v>
                </c:pt>
                <c:pt idx="2">
                  <c:v>3997800000</c:v>
                </c:pt>
                <c:pt idx="3">
                  <c:v>8327792715</c:v>
                </c:pt>
                <c:pt idx="4">
                  <c:v>8159608935</c:v>
                </c:pt>
                <c:pt idx="5">
                  <c:v>8670937243</c:v>
                </c:pt>
              </c:numCache>
            </c:numRef>
          </c:val>
        </c:ser>
        <c:dLbls>
          <c:showLegendKey val="0"/>
          <c:showVal val="0"/>
          <c:showCatName val="0"/>
          <c:showSerName val="0"/>
          <c:showPercent val="0"/>
          <c:showBubbleSize val="0"/>
        </c:dLbls>
        <c:gapWidth val="150"/>
        <c:shape val="box"/>
        <c:axId val="189376000"/>
        <c:axId val="122779840"/>
        <c:axId val="0"/>
      </c:bar3DChart>
      <c:catAx>
        <c:axId val="189376000"/>
        <c:scaling>
          <c:orientation val="minMax"/>
        </c:scaling>
        <c:delete val="0"/>
        <c:axPos val="b"/>
        <c:numFmt formatCode="General" sourceLinked="1"/>
        <c:majorTickMark val="out"/>
        <c:minorTickMark val="none"/>
        <c:tickLblPos val="nextTo"/>
        <c:crossAx val="122779840"/>
        <c:crosses val="autoZero"/>
        <c:auto val="1"/>
        <c:lblAlgn val="ctr"/>
        <c:lblOffset val="100"/>
        <c:noMultiLvlLbl val="0"/>
      </c:catAx>
      <c:valAx>
        <c:axId val="122779840"/>
        <c:scaling>
          <c:orientation val="minMax"/>
        </c:scaling>
        <c:delete val="0"/>
        <c:axPos val="l"/>
        <c:majorGridlines/>
        <c:numFmt formatCode="_(* #,##0_);_(* \(#,##0\);_(* &quot;-&quot;??_);_(@_)" sourceLinked="1"/>
        <c:majorTickMark val="out"/>
        <c:minorTickMark val="none"/>
        <c:tickLblPos val="nextTo"/>
        <c:crossAx val="189376000"/>
        <c:crosses val="autoZero"/>
        <c:crossBetween val="between"/>
      </c:valAx>
    </c:plotArea>
    <c:legend>
      <c:legendPos val="b"/>
      <c:layout>
        <c:manualLayout>
          <c:xMode val="edge"/>
          <c:yMode val="edge"/>
          <c:x val="0.20052674792486344"/>
          <c:y val="0.93820903559513569"/>
          <c:w val="0.68568743144955213"/>
          <c:h val="4.9959147624739492E-2"/>
        </c:manualLayout>
      </c:layout>
      <c:overlay val="0"/>
      <c:txPr>
        <a:bodyPr/>
        <a:lstStyle/>
        <a:p>
          <a:pPr>
            <a:defRPr sz="1600" b="1"/>
          </a:pPr>
          <a:endParaRPr lang="es-HN"/>
        </a:p>
      </c:txPr>
    </c:legend>
    <c:plotVisOnly val="1"/>
    <c:dispBlanksAs val="gap"/>
    <c:showDLblsOverMax val="0"/>
  </c:chart>
  <c:spPr>
    <a:solidFill>
      <a:schemeClr val="lt1"/>
    </a:solidFill>
    <a:ln w="28575" cap="flat" cmpd="sng" algn="ctr">
      <a:solidFill>
        <a:schemeClr val="accent1"/>
      </a:solidFill>
      <a:prstDash val="solid"/>
    </a:ln>
    <a:effectLst/>
    <a:scene3d>
      <a:camera prst="orthographicFront"/>
      <a:lightRig rig="threePt" dir="t"/>
    </a:scene3d>
    <a:sp3d prstMaterial="softEdge">
      <a:bevelT w="107950" h="127000"/>
    </a:sp3d>
  </c:spPr>
  <c:txPr>
    <a:bodyPr/>
    <a:lstStyle/>
    <a:p>
      <a:pPr>
        <a:defRPr>
          <a:solidFill>
            <a:schemeClr val="dk1"/>
          </a:solidFill>
          <a:latin typeface="+mn-lt"/>
          <a:ea typeface="+mn-ea"/>
          <a:cs typeface="+mn-cs"/>
        </a:defRPr>
      </a:pPr>
      <a:endParaRPr lang="es-H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H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5917159473677217"/>
          <c:y val="3.5530337126962311E-2"/>
          <c:w val="0.82272886302540726"/>
          <c:h val="0.73365978284011069"/>
        </c:manualLayout>
      </c:layout>
      <c:bar3DChart>
        <c:barDir val="col"/>
        <c:grouping val="clustered"/>
        <c:varyColors val="0"/>
        <c:ser>
          <c:idx val="0"/>
          <c:order val="0"/>
          <c:tx>
            <c:strRef>
              <c:f>'Central finalidad y Funcion'!$D$71</c:f>
              <c:strCache>
                <c:ptCount val="1"/>
                <c:pt idx="0">
                  <c:v>2008</c:v>
                </c:pt>
              </c:strCache>
            </c:strRef>
          </c:tx>
          <c:spPr>
            <a:scene3d>
              <a:camera prst="orthographicFront"/>
              <a:lightRig rig="threePt" dir="t"/>
            </a:scene3d>
            <a:sp3d prstMaterial="softEdge">
              <a:bevelT/>
            </a:sp3d>
          </c:spPr>
          <c:invertIfNegative val="0"/>
          <c:cat>
            <c:strRef>
              <c:f>'Central finalidad y Funcion'!$C$72:$C$80</c:f>
              <c:strCache>
                <c:ptCount val="9"/>
                <c:pt idx="0">
                  <c:v>SERVICIOS PUBLICOS GENERALES</c:v>
                </c:pt>
                <c:pt idx="1">
                  <c:v>DEFENSA Y SEGURIDAD</c:v>
                </c:pt>
                <c:pt idx="2">
                  <c:v>ASUNTOS ECONOMICOS</c:v>
                </c:pt>
                <c:pt idx="3">
                  <c:v>PROTECCION DEL MEDIO AMBIENTE</c:v>
                </c:pt>
                <c:pt idx="4">
                  <c:v>VIVIENDA Y SERVICIOS COMUNITARIOS</c:v>
                </c:pt>
                <c:pt idx="5">
                  <c:v>SERVICIOS DE SALUD</c:v>
                </c:pt>
                <c:pt idx="6">
                  <c:v>EDUCACION, INVESTIGACION, CULTURA Y ACTIVIDADES RECREATIVAS</c:v>
                </c:pt>
                <c:pt idx="7">
                  <c:v>PROTECCION SOCIAL</c:v>
                </c:pt>
                <c:pt idx="8">
                  <c:v>DEUDA PUBLICA</c:v>
                </c:pt>
              </c:strCache>
            </c:strRef>
          </c:cat>
          <c:val>
            <c:numRef>
              <c:f>'Central finalidad y Funcion'!$D$72:$D$80</c:f>
              <c:numCache>
                <c:formatCode>_(* #,##0.00_);_(* \(#,##0.00\);_(* "-"??_);_(@_)</c:formatCode>
                <c:ptCount val="9"/>
                <c:pt idx="0">
                  <c:v>13504921599</c:v>
                </c:pt>
                <c:pt idx="1">
                  <c:v>6447141539</c:v>
                </c:pt>
                <c:pt idx="2">
                  <c:v>6497876238</c:v>
                </c:pt>
                <c:pt idx="3">
                  <c:v>339930927</c:v>
                </c:pt>
                <c:pt idx="4">
                  <c:v>257662815</c:v>
                </c:pt>
                <c:pt idx="5">
                  <c:v>7377422736</c:v>
                </c:pt>
                <c:pt idx="6">
                  <c:v>18188682895</c:v>
                </c:pt>
                <c:pt idx="7">
                  <c:v>2033398476</c:v>
                </c:pt>
                <c:pt idx="8">
                  <c:v>5586169012</c:v>
                </c:pt>
              </c:numCache>
            </c:numRef>
          </c:val>
        </c:ser>
        <c:ser>
          <c:idx val="1"/>
          <c:order val="1"/>
          <c:tx>
            <c:strRef>
              <c:f>'Central finalidad y Funcion'!$E$71</c:f>
              <c:strCache>
                <c:ptCount val="1"/>
                <c:pt idx="0">
                  <c:v>2009</c:v>
                </c:pt>
              </c:strCache>
            </c:strRef>
          </c:tx>
          <c:spPr>
            <a:scene3d>
              <a:camera prst="orthographicFront"/>
              <a:lightRig rig="threePt" dir="t"/>
            </a:scene3d>
            <a:sp3d prstMaterial="softEdge">
              <a:bevelT/>
            </a:sp3d>
          </c:spPr>
          <c:invertIfNegative val="0"/>
          <c:cat>
            <c:strRef>
              <c:f>'Central finalidad y Funcion'!$C$72:$C$80</c:f>
              <c:strCache>
                <c:ptCount val="9"/>
                <c:pt idx="0">
                  <c:v>SERVICIOS PUBLICOS GENERALES</c:v>
                </c:pt>
                <c:pt idx="1">
                  <c:v>DEFENSA Y SEGURIDAD</c:v>
                </c:pt>
                <c:pt idx="2">
                  <c:v>ASUNTOS ECONOMICOS</c:v>
                </c:pt>
                <c:pt idx="3">
                  <c:v>PROTECCION DEL MEDIO AMBIENTE</c:v>
                </c:pt>
                <c:pt idx="4">
                  <c:v>VIVIENDA Y SERVICIOS COMUNITARIOS</c:v>
                </c:pt>
                <c:pt idx="5">
                  <c:v>SERVICIOS DE SALUD</c:v>
                </c:pt>
                <c:pt idx="6">
                  <c:v>EDUCACION, INVESTIGACION, CULTURA Y ACTIVIDADES RECREATIVAS</c:v>
                </c:pt>
                <c:pt idx="7">
                  <c:v>PROTECCION SOCIAL</c:v>
                </c:pt>
                <c:pt idx="8">
                  <c:v>DEUDA PUBLICA</c:v>
                </c:pt>
              </c:strCache>
            </c:strRef>
          </c:cat>
          <c:val>
            <c:numRef>
              <c:f>'Central finalidad y Funcion'!$E$72:$E$80</c:f>
              <c:numCache>
                <c:formatCode>_(* #,##0.00_);_(* \(#,##0.00\);_(* "-"??_);_(@_)</c:formatCode>
                <c:ptCount val="9"/>
                <c:pt idx="0">
                  <c:v>10483414275</c:v>
                </c:pt>
                <c:pt idx="1">
                  <c:v>7117417986</c:v>
                </c:pt>
                <c:pt idx="2">
                  <c:v>7280148640</c:v>
                </c:pt>
                <c:pt idx="3">
                  <c:v>851842687</c:v>
                </c:pt>
                <c:pt idx="4">
                  <c:v>630120656</c:v>
                </c:pt>
                <c:pt idx="5">
                  <c:v>9085132196</c:v>
                </c:pt>
                <c:pt idx="6">
                  <c:v>20411217716</c:v>
                </c:pt>
                <c:pt idx="7">
                  <c:v>2037425216</c:v>
                </c:pt>
                <c:pt idx="8">
                  <c:v>5586169012</c:v>
                </c:pt>
              </c:numCache>
            </c:numRef>
          </c:val>
        </c:ser>
        <c:ser>
          <c:idx val="2"/>
          <c:order val="2"/>
          <c:tx>
            <c:strRef>
              <c:f>'Central finalidad y Funcion'!$F$71</c:f>
              <c:strCache>
                <c:ptCount val="1"/>
                <c:pt idx="0">
                  <c:v>2010</c:v>
                </c:pt>
              </c:strCache>
            </c:strRef>
          </c:tx>
          <c:spPr>
            <a:scene3d>
              <a:camera prst="orthographicFront"/>
              <a:lightRig rig="threePt" dir="t"/>
            </a:scene3d>
            <a:sp3d prstMaterial="softEdge">
              <a:bevelT/>
            </a:sp3d>
          </c:spPr>
          <c:invertIfNegative val="0"/>
          <c:cat>
            <c:strRef>
              <c:f>'Central finalidad y Funcion'!$C$72:$C$80</c:f>
              <c:strCache>
                <c:ptCount val="9"/>
                <c:pt idx="0">
                  <c:v>SERVICIOS PUBLICOS GENERALES</c:v>
                </c:pt>
                <c:pt idx="1">
                  <c:v>DEFENSA Y SEGURIDAD</c:v>
                </c:pt>
                <c:pt idx="2">
                  <c:v>ASUNTOS ECONOMICOS</c:v>
                </c:pt>
                <c:pt idx="3">
                  <c:v>PROTECCION DEL MEDIO AMBIENTE</c:v>
                </c:pt>
                <c:pt idx="4">
                  <c:v>VIVIENDA Y SERVICIOS COMUNITARIOS</c:v>
                </c:pt>
                <c:pt idx="5">
                  <c:v>SERVICIOS DE SALUD</c:v>
                </c:pt>
                <c:pt idx="6">
                  <c:v>EDUCACION, INVESTIGACION, CULTURA Y ACTIVIDADES RECREATIVAS</c:v>
                </c:pt>
                <c:pt idx="7">
                  <c:v>PROTECCION SOCIAL</c:v>
                </c:pt>
                <c:pt idx="8">
                  <c:v>DEUDA PUBLICA</c:v>
                </c:pt>
              </c:strCache>
            </c:strRef>
          </c:cat>
          <c:val>
            <c:numRef>
              <c:f>'Central finalidad y Funcion'!$F$72:$F$80</c:f>
              <c:numCache>
                <c:formatCode>_(* #,##0.00_);_(* \(#,##0.00\);_(* "-"??_);_(@_)</c:formatCode>
                <c:ptCount val="9"/>
                <c:pt idx="0">
                  <c:v>9554391204</c:v>
                </c:pt>
                <c:pt idx="1">
                  <c:v>7973434916</c:v>
                </c:pt>
                <c:pt idx="2">
                  <c:v>7192765342</c:v>
                </c:pt>
                <c:pt idx="3">
                  <c:v>750429036</c:v>
                </c:pt>
                <c:pt idx="4">
                  <c:v>596161431</c:v>
                </c:pt>
                <c:pt idx="5">
                  <c:v>10038428360</c:v>
                </c:pt>
                <c:pt idx="6">
                  <c:v>22379212907</c:v>
                </c:pt>
                <c:pt idx="7">
                  <c:v>2324603014</c:v>
                </c:pt>
                <c:pt idx="8">
                  <c:v>7415791300</c:v>
                </c:pt>
              </c:numCache>
            </c:numRef>
          </c:val>
        </c:ser>
        <c:ser>
          <c:idx val="3"/>
          <c:order val="3"/>
          <c:tx>
            <c:strRef>
              <c:f>'Central finalidad y Funcion'!$G$71</c:f>
              <c:strCache>
                <c:ptCount val="1"/>
                <c:pt idx="0">
                  <c:v>2011</c:v>
                </c:pt>
              </c:strCache>
            </c:strRef>
          </c:tx>
          <c:spPr>
            <a:scene3d>
              <a:camera prst="orthographicFront"/>
              <a:lightRig rig="threePt" dir="t"/>
            </a:scene3d>
            <a:sp3d prstMaterial="softEdge">
              <a:bevelT/>
            </a:sp3d>
          </c:spPr>
          <c:invertIfNegative val="0"/>
          <c:cat>
            <c:strRef>
              <c:f>'Central finalidad y Funcion'!$C$72:$C$80</c:f>
              <c:strCache>
                <c:ptCount val="9"/>
                <c:pt idx="0">
                  <c:v>SERVICIOS PUBLICOS GENERALES</c:v>
                </c:pt>
                <c:pt idx="1">
                  <c:v>DEFENSA Y SEGURIDAD</c:v>
                </c:pt>
                <c:pt idx="2">
                  <c:v>ASUNTOS ECONOMICOS</c:v>
                </c:pt>
                <c:pt idx="3">
                  <c:v>PROTECCION DEL MEDIO AMBIENTE</c:v>
                </c:pt>
                <c:pt idx="4">
                  <c:v>VIVIENDA Y SERVICIOS COMUNITARIOS</c:v>
                </c:pt>
                <c:pt idx="5">
                  <c:v>SERVICIOS DE SALUD</c:v>
                </c:pt>
                <c:pt idx="6">
                  <c:v>EDUCACION, INVESTIGACION, CULTURA Y ACTIVIDADES RECREATIVAS</c:v>
                </c:pt>
                <c:pt idx="7">
                  <c:v>PROTECCION SOCIAL</c:v>
                </c:pt>
                <c:pt idx="8">
                  <c:v>DEUDA PUBLICA</c:v>
                </c:pt>
              </c:strCache>
            </c:strRef>
          </c:cat>
          <c:val>
            <c:numRef>
              <c:f>'Central finalidad y Funcion'!$G$72:$G$80</c:f>
              <c:numCache>
                <c:formatCode>_(* #,##0.00_);_(* \(#,##0.00\);_(* "-"??_);_(@_)</c:formatCode>
                <c:ptCount val="9"/>
                <c:pt idx="0">
                  <c:v>12439475158</c:v>
                </c:pt>
                <c:pt idx="1">
                  <c:v>8350977202</c:v>
                </c:pt>
                <c:pt idx="2">
                  <c:v>6373731160</c:v>
                </c:pt>
                <c:pt idx="3">
                  <c:v>794775019</c:v>
                </c:pt>
                <c:pt idx="4">
                  <c:v>737822327</c:v>
                </c:pt>
                <c:pt idx="5">
                  <c:v>9743261800</c:v>
                </c:pt>
                <c:pt idx="6">
                  <c:v>21946199908</c:v>
                </c:pt>
                <c:pt idx="7">
                  <c:v>2097770992</c:v>
                </c:pt>
                <c:pt idx="8">
                  <c:v>13191252146</c:v>
                </c:pt>
              </c:numCache>
            </c:numRef>
          </c:val>
        </c:ser>
        <c:ser>
          <c:idx val="4"/>
          <c:order val="4"/>
          <c:tx>
            <c:strRef>
              <c:f>'Central finalidad y Funcion'!$H$71</c:f>
              <c:strCache>
                <c:ptCount val="1"/>
                <c:pt idx="0">
                  <c:v>2012</c:v>
                </c:pt>
              </c:strCache>
            </c:strRef>
          </c:tx>
          <c:spPr>
            <a:scene3d>
              <a:camera prst="orthographicFront"/>
              <a:lightRig rig="threePt" dir="t"/>
            </a:scene3d>
            <a:sp3d prstMaterial="softEdge">
              <a:bevelT/>
            </a:sp3d>
          </c:spPr>
          <c:invertIfNegative val="0"/>
          <c:cat>
            <c:strRef>
              <c:f>'Central finalidad y Funcion'!$C$72:$C$80</c:f>
              <c:strCache>
                <c:ptCount val="9"/>
                <c:pt idx="0">
                  <c:v>SERVICIOS PUBLICOS GENERALES</c:v>
                </c:pt>
                <c:pt idx="1">
                  <c:v>DEFENSA Y SEGURIDAD</c:v>
                </c:pt>
                <c:pt idx="2">
                  <c:v>ASUNTOS ECONOMICOS</c:v>
                </c:pt>
                <c:pt idx="3">
                  <c:v>PROTECCION DEL MEDIO AMBIENTE</c:v>
                </c:pt>
                <c:pt idx="4">
                  <c:v>VIVIENDA Y SERVICIOS COMUNITARIOS</c:v>
                </c:pt>
                <c:pt idx="5">
                  <c:v>SERVICIOS DE SALUD</c:v>
                </c:pt>
                <c:pt idx="6">
                  <c:v>EDUCACION, INVESTIGACION, CULTURA Y ACTIVIDADES RECREATIVAS</c:v>
                </c:pt>
                <c:pt idx="7">
                  <c:v>PROTECCION SOCIAL</c:v>
                </c:pt>
                <c:pt idx="8">
                  <c:v>DEUDA PUBLICA</c:v>
                </c:pt>
              </c:strCache>
            </c:strRef>
          </c:cat>
          <c:val>
            <c:numRef>
              <c:f>'Central finalidad y Funcion'!$H$72:$H$80</c:f>
              <c:numCache>
                <c:formatCode>_(* #,##0.00_);_(* \(#,##0.00\);_(* "-"??_);_(@_)</c:formatCode>
                <c:ptCount val="9"/>
                <c:pt idx="0">
                  <c:v>12735977048</c:v>
                </c:pt>
                <c:pt idx="1">
                  <c:v>9232585401</c:v>
                </c:pt>
                <c:pt idx="2">
                  <c:v>6164134896</c:v>
                </c:pt>
                <c:pt idx="3">
                  <c:v>850014392</c:v>
                </c:pt>
                <c:pt idx="4">
                  <c:v>448975632</c:v>
                </c:pt>
                <c:pt idx="5">
                  <c:v>10586123542</c:v>
                </c:pt>
                <c:pt idx="6">
                  <c:v>23432235954</c:v>
                </c:pt>
                <c:pt idx="7">
                  <c:v>3102055638</c:v>
                </c:pt>
                <c:pt idx="8">
                  <c:v>13006644458</c:v>
                </c:pt>
              </c:numCache>
            </c:numRef>
          </c:val>
        </c:ser>
        <c:ser>
          <c:idx val="5"/>
          <c:order val="5"/>
          <c:tx>
            <c:strRef>
              <c:f>'Central finalidad y Funcion'!$I$71</c:f>
              <c:strCache>
                <c:ptCount val="1"/>
                <c:pt idx="0">
                  <c:v>2013</c:v>
                </c:pt>
              </c:strCache>
            </c:strRef>
          </c:tx>
          <c:spPr>
            <a:scene3d>
              <a:camera prst="orthographicFront"/>
              <a:lightRig rig="threePt" dir="t"/>
            </a:scene3d>
            <a:sp3d prstMaterial="softEdge">
              <a:bevelT/>
            </a:sp3d>
          </c:spPr>
          <c:invertIfNegative val="0"/>
          <c:cat>
            <c:strRef>
              <c:f>'Central finalidad y Funcion'!$C$72:$C$80</c:f>
              <c:strCache>
                <c:ptCount val="9"/>
                <c:pt idx="0">
                  <c:v>SERVICIOS PUBLICOS GENERALES</c:v>
                </c:pt>
                <c:pt idx="1">
                  <c:v>DEFENSA Y SEGURIDAD</c:v>
                </c:pt>
                <c:pt idx="2">
                  <c:v>ASUNTOS ECONOMICOS</c:v>
                </c:pt>
                <c:pt idx="3">
                  <c:v>PROTECCION DEL MEDIO AMBIENTE</c:v>
                </c:pt>
                <c:pt idx="4">
                  <c:v>VIVIENDA Y SERVICIOS COMUNITARIOS</c:v>
                </c:pt>
                <c:pt idx="5">
                  <c:v>SERVICIOS DE SALUD</c:v>
                </c:pt>
                <c:pt idx="6">
                  <c:v>EDUCACION, INVESTIGACION, CULTURA Y ACTIVIDADES RECREATIVAS</c:v>
                </c:pt>
                <c:pt idx="7">
                  <c:v>PROTECCION SOCIAL</c:v>
                </c:pt>
                <c:pt idx="8">
                  <c:v>DEUDA PUBLICA</c:v>
                </c:pt>
              </c:strCache>
            </c:strRef>
          </c:cat>
          <c:val>
            <c:numRef>
              <c:f>'Central finalidad y Funcion'!$I$72:$I$80</c:f>
              <c:numCache>
                <c:formatCode>_(* #,##0.00_);_(* \(#,##0.00\);_(* "-"??_);_(@_)</c:formatCode>
                <c:ptCount val="9"/>
                <c:pt idx="0">
                  <c:v>14961489212</c:v>
                </c:pt>
                <c:pt idx="1">
                  <c:v>10688240198</c:v>
                </c:pt>
                <c:pt idx="2">
                  <c:v>7501930086</c:v>
                </c:pt>
                <c:pt idx="3">
                  <c:v>809960744</c:v>
                </c:pt>
                <c:pt idx="4">
                  <c:v>620464963</c:v>
                </c:pt>
                <c:pt idx="5">
                  <c:v>11324743414</c:v>
                </c:pt>
                <c:pt idx="6">
                  <c:v>21838855449</c:v>
                </c:pt>
                <c:pt idx="7">
                  <c:v>3955877052</c:v>
                </c:pt>
                <c:pt idx="8">
                  <c:v>17842860511</c:v>
                </c:pt>
              </c:numCache>
            </c:numRef>
          </c:val>
        </c:ser>
        <c:dLbls>
          <c:showLegendKey val="0"/>
          <c:showVal val="0"/>
          <c:showCatName val="0"/>
          <c:showSerName val="0"/>
          <c:showPercent val="0"/>
          <c:showBubbleSize val="0"/>
        </c:dLbls>
        <c:gapWidth val="122"/>
        <c:gapDepth val="337"/>
        <c:shape val="box"/>
        <c:axId val="147979264"/>
        <c:axId val="86136448"/>
        <c:axId val="0"/>
      </c:bar3DChart>
      <c:catAx>
        <c:axId val="147979264"/>
        <c:scaling>
          <c:orientation val="minMax"/>
        </c:scaling>
        <c:delete val="0"/>
        <c:axPos val="b"/>
        <c:numFmt formatCode="@" sourceLinked="1"/>
        <c:majorTickMark val="out"/>
        <c:minorTickMark val="none"/>
        <c:tickLblPos val="nextTo"/>
        <c:txPr>
          <a:bodyPr/>
          <a:lstStyle/>
          <a:p>
            <a:pPr>
              <a:defRPr sz="700" b="1"/>
            </a:pPr>
            <a:endParaRPr lang="es-HN"/>
          </a:p>
        </c:txPr>
        <c:crossAx val="86136448"/>
        <c:crosses val="autoZero"/>
        <c:auto val="1"/>
        <c:lblAlgn val="ctr"/>
        <c:lblOffset val="100"/>
        <c:noMultiLvlLbl val="0"/>
      </c:catAx>
      <c:valAx>
        <c:axId val="86136448"/>
        <c:scaling>
          <c:orientation val="minMax"/>
        </c:scaling>
        <c:delete val="0"/>
        <c:axPos val="l"/>
        <c:numFmt formatCode="_(* #,##0.00_);_(* \(#,##0.00\);_(* &quot;-&quot;??_);_(@_)" sourceLinked="1"/>
        <c:majorTickMark val="out"/>
        <c:minorTickMark val="none"/>
        <c:tickLblPos val="nextTo"/>
        <c:crossAx val="147979264"/>
        <c:crosses val="autoZero"/>
        <c:crossBetween val="between"/>
      </c:valAx>
    </c:plotArea>
    <c:legend>
      <c:legendPos val="r"/>
      <c:layout>
        <c:manualLayout>
          <c:xMode val="edge"/>
          <c:yMode val="edge"/>
          <c:x val="5.8561299747033986E-3"/>
          <c:y val="0.92202198044030692"/>
          <c:w val="0.99052396052303426"/>
          <c:h val="5.4304535641642476E-2"/>
        </c:manualLayout>
      </c:layout>
      <c:overlay val="0"/>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s-H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H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w="9525">
          <a:noFill/>
        </a:ln>
      </c:spPr>
    </c:floor>
    <c:sideWall>
      <c:thickness val="0"/>
    </c:sideWall>
    <c:backWall>
      <c:thickness val="0"/>
    </c:backWall>
    <c:plotArea>
      <c:layout/>
      <c:bar3DChart>
        <c:barDir val="bar"/>
        <c:grouping val="clustered"/>
        <c:varyColors val="0"/>
        <c:ser>
          <c:idx val="0"/>
          <c:order val="0"/>
          <c:tx>
            <c:strRef>
              <c:f>'Cta. Admón. Central Cuenta Fina'!$D$150</c:f>
              <c:strCache>
                <c:ptCount val="1"/>
                <c:pt idx="0">
                  <c:v>2008</c:v>
                </c:pt>
              </c:strCache>
            </c:strRef>
          </c:tx>
          <c:invertIfNegative val="0"/>
          <c:cat>
            <c:strRef>
              <c:f>'Cta. Admón. Central Cuenta Fina'!$C$151:$C$157</c:f>
              <c:strCache>
                <c:ptCount val="3"/>
                <c:pt idx="0">
                  <c:v>INGRESOS TOTALES</c:v>
                </c:pt>
                <c:pt idx="1">
                  <c:v>GASTOS TOTALES</c:v>
                </c:pt>
                <c:pt idx="2">
                  <c:v>DÉFICIT GLOBAL </c:v>
                </c:pt>
              </c:strCache>
            </c:strRef>
          </c:cat>
          <c:val>
            <c:numRef>
              <c:f>'Cta. Admón. Central Cuenta Fina'!$D$151:$D$157</c:f>
            </c:numRef>
          </c:val>
        </c:ser>
        <c:ser>
          <c:idx val="1"/>
          <c:order val="1"/>
          <c:tx>
            <c:strRef>
              <c:f>'Cta. Admón. Central Cuenta Fina'!$E$150</c:f>
              <c:strCache>
                <c:ptCount val="1"/>
                <c:pt idx="0">
                  <c:v>2009</c:v>
                </c:pt>
              </c:strCache>
            </c:strRef>
          </c:tx>
          <c:invertIfNegative val="0"/>
          <c:cat>
            <c:strRef>
              <c:f>'Cta. Admón. Central Cuenta Fina'!$C$151:$C$157</c:f>
              <c:strCache>
                <c:ptCount val="3"/>
                <c:pt idx="0">
                  <c:v>INGRESOS TOTALES</c:v>
                </c:pt>
                <c:pt idx="1">
                  <c:v>GASTOS TOTALES</c:v>
                </c:pt>
                <c:pt idx="2">
                  <c:v>DÉFICIT GLOBAL </c:v>
                </c:pt>
              </c:strCache>
            </c:strRef>
          </c:cat>
          <c:val>
            <c:numRef>
              <c:f>'Cta. Admón. Central Cuenta Fina'!$E$151:$E$157</c:f>
            </c:numRef>
          </c:val>
        </c:ser>
        <c:ser>
          <c:idx val="2"/>
          <c:order val="2"/>
          <c:tx>
            <c:strRef>
              <c:f>'Cta. Admón. Central Cuenta Fina'!$F$150</c:f>
              <c:strCache>
                <c:ptCount val="1"/>
                <c:pt idx="0">
                  <c:v>2010</c:v>
                </c:pt>
              </c:strCache>
            </c:strRef>
          </c:tx>
          <c:invertIfNegative val="0"/>
          <c:cat>
            <c:strRef>
              <c:f>'Cta. Admón. Central Cuenta Fina'!$C$151:$C$157</c:f>
              <c:strCache>
                <c:ptCount val="3"/>
                <c:pt idx="0">
                  <c:v>INGRESOS TOTALES</c:v>
                </c:pt>
                <c:pt idx="1">
                  <c:v>GASTOS TOTALES</c:v>
                </c:pt>
                <c:pt idx="2">
                  <c:v>DÉFICIT GLOBAL </c:v>
                </c:pt>
              </c:strCache>
            </c:strRef>
          </c:cat>
          <c:val>
            <c:numRef>
              <c:f>'Cta. Admón. Central Cuenta Fina'!$F$151:$F$157</c:f>
            </c:numRef>
          </c:val>
        </c:ser>
        <c:ser>
          <c:idx val="3"/>
          <c:order val="3"/>
          <c:tx>
            <c:strRef>
              <c:f>'Cta. Admón. Central Cuenta Fina'!$G$150</c:f>
              <c:strCache>
                <c:ptCount val="1"/>
                <c:pt idx="0">
                  <c:v>2011</c:v>
                </c:pt>
              </c:strCache>
            </c:strRef>
          </c:tx>
          <c:spPr>
            <a:scene3d>
              <a:camera prst="orthographicFront"/>
              <a:lightRig rig="threePt" dir="t"/>
            </a:scene3d>
            <a:sp3d>
              <a:bevelT/>
            </a:sp3d>
          </c:spPr>
          <c:invertIfNegative val="0"/>
          <c:cat>
            <c:strRef>
              <c:f>'Cta. Admón. Central Cuenta Fina'!$C$151:$C$157</c:f>
              <c:strCache>
                <c:ptCount val="3"/>
                <c:pt idx="0">
                  <c:v>INGRESOS TOTALES</c:v>
                </c:pt>
                <c:pt idx="1">
                  <c:v>GASTOS TOTALES</c:v>
                </c:pt>
                <c:pt idx="2">
                  <c:v>DÉFICIT GLOBAL </c:v>
                </c:pt>
              </c:strCache>
            </c:strRef>
          </c:cat>
          <c:val>
            <c:numRef>
              <c:f>'Cta. Admón. Central Cuenta Fina'!$G$151:$G$157</c:f>
              <c:numCache>
                <c:formatCode>_ * #,##0_ ;_ * \-#,##0_ ;_ * "-"??_ ;_ @_ </c:formatCode>
                <c:ptCount val="3"/>
                <c:pt idx="0">
                  <c:v>57600576311</c:v>
                </c:pt>
                <c:pt idx="1">
                  <c:v>67347406997</c:v>
                </c:pt>
                <c:pt idx="2">
                  <c:v>-9714296686</c:v>
                </c:pt>
              </c:numCache>
            </c:numRef>
          </c:val>
        </c:ser>
        <c:ser>
          <c:idx val="4"/>
          <c:order val="4"/>
          <c:tx>
            <c:strRef>
              <c:f>'Cta. Admón. Central Cuenta Fina'!$H$150</c:f>
              <c:strCache>
                <c:ptCount val="1"/>
                <c:pt idx="0">
                  <c:v>2012</c:v>
                </c:pt>
              </c:strCache>
            </c:strRef>
          </c:tx>
          <c:spPr>
            <a:scene3d>
              <a:camera prst="orthographicFront"/>
              <a:lightRig rig="threePt" dir="t"/>
            </a:scene3d>
            <a:sp3d>
              <a:bevelT/>
            </a:sp3d>
          </c:spPr>
          <c:invertIfNegative val="0"/>
          <c:cat>
            <c:strRef>
              <c:f>'Cta. Admón. Central Cuenta Fina'!$C$151:$C$157</c:f>
              <c:strCache>
                <c:ptCount val="3"/>
                <c:pt idx="0">
                  <c:v>INGRESOS TOTALES</c:v>
                </c:pt>
                <c:pt idx="1">
                  <c:v>GASTOS TOTALES</c:v>
                </c:pt>
                <c:pt idx="2">
                  <c:v>DÉFICIT GLOBAL </c:v>
                </c:pt>
              </c:strCache>
            </c:strRef>
          </c:cat>
          <c:val>
            <c:numRef>
              <c:f>'Cta. Admón. Central Cuenta Fina'!$H$151:$H$157</c:f>
              <c:numCache>
                <c:formatCode>_ * #,##0_ ;_ * \-#,##0_ ;_ * "-"??_ ;_ @_ </c:formatCode>
                <c:ptCount val="3"/>
                <c:pt idx="0">
                  <c:v>61122107784</c:v>
                </c:pt>
                <c:pt idx="1">
                  <c:v>71399138026</c:v>
                </c:pt>
                <c:pt idx="2">
                  <c:v>-10251299097</c:v>
                </c:pt>
              </c:numCache>
            </c:numRef>
          </c:val>
        </c:ser>
        <c:ser>
          <c:idx val="5"/>
          <c:order val="5"/>
          <c:tx>
            <c:strRef>
              <c:f>'Cta. Admón. Central Cuenta Fina'!$I$150</c:f>
              <c:strCache>
                <c:ptCount val="1"/>
                <c:pt idx="0">
                  <c:v>2013</c:v>
                </c:pt>
              </c:strCache>
            </c:strRef>
          </c:tx>
          <c:spPr>
            <a:scene3d>
              <a:camera prst="orthographicFront"/>
              <a:lightRig rig="threePt" dir="t"/>
            </a:scene3d>
            <a:sp3d>
              <a:bevelT/>
            </a:sp3d>
          </c:spPr>
          <c:invertIfNegative val="0"/>
          <c:cat>
            <c:strRef>
              <c:f>'Cta. Admón. Central Cuenta Fina'!$C$151:$C$157</c:f>
              <c:strCache>
                <c:ptCount val="3"/>
                <c:pt idx="0">
                  <c:v>INGRESOS TOTALES</c:v>
                </c:pt>
                <c:pt idx="1">
                  <c:v>GASTOS TOTALES</c:v>
                </c:pt>
                <c:pt idx="2">
                  <c:v>DÉFICIT GLOBAL </c:v>
                </c:pt>
              </c:strCache>
            </c:strRef>
          </c:cat>
          <c:val>
            <c:numRef>
              <c:f>'Cta. Admón. Central Cuenta Fina'!$I$151:$I$157</c:f>
              <c:numCache>
                <c:formatCode>_ * #,##0_ ;_ * \-#,##0_ ;_ * "-"??_ ;_ @_ </c:formatCode>
                <c:ptCount val="3"/>
                <c:pt idx="0">
                  <c:v>67503866913</c:v>
                </c:pt>
                <c:pt idx="1">
                  <c:v>80873484386</c:v>
                </c:pt>
                <c:pt idx="2">
                  <c:v>-13343795594</c:v>
                </c:pt>
              </c:numCache>
            </c:numRef>
          </c:val>
        </c:ser>
        <c:dLbls>
          <c:showLegendKey val="0"/>
          <c:showVal val="0"/>
          <c:showCatName val="0"/>
          <c:showSerName val="0"/>
          <c:showPercent val="0"/>
          <c:showBubbleSize val="0"/>
        </c:dLbls>
        <c:gapWidth val="150"/>
        <c:shape val="box"/>
        <c:axId val="149244928"/>
        <c:axId val="86148224"/>
        <c:axId val="0"/>
      </c:bar3DChart>
      <c:catAx>
        <c:axId val="149244928"/>
        <c:scaling>
          <c:orientation val="minMax"/>
        </c:scaling>
        <c:delete val="0"/>
        <c:axPos val="l"/>
        <c:majorTickMark val="out"/>
        <c:minorTickMark val="none"/>
        <c:tickLblPos val="nextTo"/>
        <c:txPr>
          <a:bodyPr/>
          <a:lstStyle/>
          <a:p>
            <a:pPr>
              <a:defRPr b="1"/>
            </a:pPr>
            <a:endParaRPr lang="es-HN"/>
          </a:p>
        </c:txPr>
        <c:crossAx val="86148224"/>
        <c:crosses val="autoZero"/>
        <c:auto val="1"/>
        <c:lblAlgn val="ctr"/>
        <c:lblOffset val="100"/>
        <c:noMultiLvlLbl val="0"/>
      </c:catAx>
      <c:valAx>
        <c:axId val="86148224"/>
        <c:scaling>
          <c:orientation val="minMax"/>
        </c:scaling>
        <c:delete val="0"/>
        <c:axPos val="b"/>
        <c:majorGridlines/>
        <c:numFmt formatCode="_ * #,##0_ ;_ * \-#,##0_ ;_ * &quot;-&quot;??_ ;_ @_ " sourceLinked="1"/>
        <c:majorTickMark val="out"/>
        <c:minorTickMark val="none"/>
        <c:tickLblPos val="nextTo"/>
        <c:crossAx val="149244928"/>
        <c:crosses val="autoZero"/>
        <c:crossBetween val="between"/>
      </c:valAx>
      <c:dTable>
        <c:showHorzBorder val="1"/>
        <c:showVertBorder val="1"/>
        <c:showOutline val="1"/>
        <c:showKeys val="1"/>
        <c:txPr>
          <a:bodyPr/>
          <a:lstStyle/>
          <a:p>
            <a:pPr rtl="0">
              <a:defRPr sz="1050" b="1"/>
            </a:pPr>
            <a:endParaRPr lang="es-HN"/>
          </a:p>
        </c:txPr>
      </c:dTable>
      <c:spPr>
        <a:noFill/>
        <a:ln w="25400">
          <a:noFill/>
        </a:ln>
      </c:spPr>
    </c:plotArea>
    <c:plotVisOnly val="1"/>
    <c:dispBlanksAs val="gap"/>
    <c:showDLblsOverMax val="0"/>
  </c:chart>
  <c:spPr>
    <a:solidFill>
      <a:schemeClr val="lt1"/>
    </a:solidFill>
    <a:ln w="19050" cap="flat" cmpd="sng" algn="ctr">
      <a:solidFill>
        <a:schemeClr val="accent1"/>
      </a:solidFill>
      <a:prstDash val="solid"/>
    </a:ln>
    <a:effectLst/>
    <a:scene3d>
      <a:camera prst="orthographicFront"/>
      <a:lightRig rig="threePt" dir="t"/>
    </a:scene3d>
    <a:sp3d>
      <a:bevelT/>
    </a:sp3d>
  </c:spPr>
  <c:txPr>
    <a:bodyPr/>
    <a:lstStyle/>
    <a:p>
      <a:pPr>
        <a:defRPr>
          <a:solidFill>
            <a:schemeClr val="dk1"/>
          </a:solidFill>
          <a:latin typeface="+mn-lt"/>
          <a:ea typeface="+mn-ea"/>
          <a:cs typeface="+mn-cs"/>
        </a:defRPr>
      </a:pPr>
      <a:endParaRPr lang="es-H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H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1144845628683647"/>
          <c:y val="3.0695997711137599E-2"/>
          <c:w val="0.84518526247554127"/>
          <c:h val="0.78937086253590538"/>
        </c:manualLayout>
      </c:layout>
      <c:bar3DChart>
        <c:barDir val="col"/>
        <c:grouping val="clustered"/>
        <c:varyColors val="0"/>
        <c:ser>
          <c:idx val="0"/>
          <c:order val="0"/>
          <c:tx>
            <c:strRef>
              <c:f>Hoja1!$C$8</c:f>
              <c:strCache>
                <c:ptCount val="1"/>
                <c:pt idx="0">
                  <c:v>Promoción y Protección Humana</c:v>
                </c:pt>
              </c:strCache>
            </c:strRef>
          </c:tx>
          <c:spPr>
            <a:scene3d>
              <a:camera prst="orthographicFront"/>
              <a:lightRig rig="threePt" dir="t"/>
            </a:scene3d>
            <a:sp3d>
              <a:bevelT/>
            </a:sp3d>
          </c:spPr>
          <c:invertIfNegative val="0"/>
          <c:cat>
            <c:strRef>
              <c:f>Hoja1!$A$9:$B$15</c:f>
              <c:strCache>
                <c:ptCount val="5"/>
                <c:pt idx="0">
                  <c:v>2008</c:v>
                </c:pt>
                <c:pt idx="1">
                  <c:v>2009</c:v>
                </c:pt>
                <c:pt idx="2">
                  <c:v>2010</c:v>
                </c:pt>
                <c:pt idx="3">
                  <c:v>2011</c:v>
                </c:pt>
                <c:pt idx="4">
                  <c:v>2012</c:v>
                </c:pt>
              </c:strCache>
            </c:strRef>
          </c:cat>
          <c:val>
            <c:numRef>
              <c:f>Hoja1!$C$9:$C$15</c:f>
              <c:numCache>
                <c:formatCode>_-* #,##0.0_-;\-* #,##0.0_-;_-* "-"??_-;_-@_-</c:formatCode>
                <c:ptCount val="5"/>
                <c:pt idx="0">
                  <c:v>4559.2235700000001</c:v>
                </c:pt>
                <c:pt idx="1">
                  <c:v>3794.6804300000008</c:v>
                </c:pt>
                <c:pt idx="2">
                  <c:v>3501.8</c:v>
                </c:pt>
                <c:pt idx="3">
                  <c:v>1720.9256849999999</c:v>
                </c:pt>
                <c:pt idx="4">
                  <c:v>5536</c:v>
                </c:pt>
              </c:numCache>
            </c:numRef>
          </c:val>
        </c:ser>
        <c:ser>
          <c:idx val="1"/>
          <c:order val="1"/>
          <c:tx>
            <c:strRef>
              <c:f>Hoja1!$D$8</c:f>
              <c:strCache>
                <c:ptCount val="1"/>
                <c:pt idx="0">
                  <c:v>Comunicaciones y Energía</c:v>
                </c:pt>
              </c:strCache>
            </c:strRef>
          </c:tx>
          <c:spPr>
            <a:scene3d>
              <a:camera prst="orthographicFront"/>
              <a:lightRig rig="threePt" dir="t"/>
            </a:scene3d>
            <a:sp3d prstMaterial="softEdge">
              <a:bevelT w="19050" h="63500"/>
            </a:sp3d>
          </c:spPr>
          <c:invertIfNegative val="0"/>
          <c:cat>
            <c:strRef>
              <c:f>Hoja1!$A$9:$B$15</c:f>
              <c:strCache>
                <c:ptCount val="5"/>
                <c:pt idx="0">
                  <c:v>2008</c:v>
                </c:pt>
                <c:pt idx="1">
                  <c:v>2009</c:v>
                </c:pt>
                <c:pt idx="2">
                  <c:v>2010</c:v>
                </c:pt>
                <c:pt idx="3">
                  <c:v>2011</c:v>
                </c:pt>
                <c:pt idx="4">
                  <c:v>2012</c:v>
                </c:pt>
              </c:strCache>
            </c:strRef>
          </c:cat>
          <c:val>
            <c:numRef>
              <c:f>Hoja1!$D$9:$D$15</c:f>
              <c:numCache>
                <c:formatCode>_-* #,##0.0_-;\-* #,##0.0_-;_-* "-"??_-;_-@_-</c:formatCode>
                <c:ptCount val="5"/>
                <c:pt idx="0">
                  <c:v>6885.5955699999995</c:v>
                </c:pt>
                <c:pt idx="1">
                  <c:v>8908.9313399999992</c:v>
                </c:pt>
                <c:pt idx="2">
                  <c:v>8081.1</c:v>
                </c:pt>
                <c:pt idx="3">
                  <c:v>8481.1225880000002</c:v>
                </c:pt>
                <c:pt idx="4">
                  <c:v>7466.6</c:v>
                </c:pt>
              </c:numCache>
            </c:numRef>
          </c:val>
        </c:ser>
        <c:ser>
          <c:idx val="2"/>
          <c:order val="2"/>
          <c:tx>
            <c:strRef>
              <c:f>Hoja1!$E$8</c:f>
              <c:strCache>
                <c:ptCount val="1"/>
                <c:pt idx="0">
                  <c:v>Agroforestal y Turismo</c:v>
                </c:pt>
              </c:strCache>
            </c:strRef>
          </c:tx>
          <c:spPr>
            <a:scene3d>
              <a:camera prst="orthographicFront"/>
              <a:lightRig rig="threePt" dir="t"/>
            </a:scene3d>
            <a:sp3d prstMaterial="softEdge">
              <a:bevelT/>
            </a:sp3d>
          </c:spPr>
          <c:invertIfNegative val="0"/>
          <c:cat>
            <c:strRef>
              <c:f>Hoja1!$A$9:$B$15</c:f>
              <c:strCache>
                <c:ptCount val="5"/>
                <c:pt idx="0">
                  <c:v>2008</c:v>
                </c:pt>
                <c:pt idx="1">
                  <c:v>2009</c:v>
                </c:pt>
                <c:pt idx="2">
                  <c:v>2010</c:v>
                </c:pt>
                <c:pt idx="3">
                  <c:v>2011</c:v>
                </c:pt>
                <c:pt idx="4">
                  <c:v>2012</c:v>
                </c:pt>
              </c:strCache>
            </c:strRef>
          </c:cat>
          <c:val>
            <c:numRef>
              <c:f>Hoja1!$E$9:$E$15</c:f>
              <c:numCache>
                <c:formatCode>_-* #,##0.0_-;\-* #,##0.0_-;_-* "-"??_-;_-@_-</c:formatCode>
                <c:ptCount val="5"/>
                <c:pt idx="0">
                  <c:v>2287.9630900000002</c:v>
                </c:pt>
                <c:pt idx="1">
                  <c:v>1775.7043999999999</c:v>
                </c:pt>
                <c:pt idx="2">
                  <c:v>2033.9</c:v>
                </c:pt>
                <c:pt idx="3">
                  <c:v>1414.72864</c:v>
                </c:pt>
                <c:pt idx="4">
                  <c:v>1996.7</c:v>
                </c:pt>
              </c:numCache>
            </c:numRef>
          </c:val>
        </c:ser>
        <c:ser>
          <c:idx val="3"/>
          <c:order val="3"/>
          <c:tx>
            <c:strRef>
              <c:f>Hoja1!$F$8</c:f>
              <c:strCache>
                <c:ptCount val="1"/>
                <c:pt idx="0">
                  <c:v>Fortalecimiento Institucional</c:v>
                </c:pt>
              </c:strCache>
            </c:strRef>
          </c:tx>
          <c:spPr>
            <a:scene3d>
              <a:camera prst="orthographicFront"/>
              <a:lightRig rig="threePt" dir="t"/>
            </a:scene3d>
            <a:sp3d prstMaterial="softEdge">
              <a:bevelT/>
            </a:sp3d>
          </c:spPr>
          <c:invertIfNegative val="0"/>
          <c:cat>
            <c:strRef>
              <c:f>Hoja1!$A$9:$B$15</c:f>
              <c:strCache>
                <c:ptCount val="5"/>
                <c:pt idx="0">
                  <c:v>2008</c:v>
                </c:pt>
                <c:pt idx="1">
                  <c:v>2009</c:v>
                </c:pt>
                <c:pt idx="2">
                  <c:v>2010</c:v>
                </c:pt>
                <c:pt idx="3">
                  <c:v>2011</c:v>
                </c:pt>
                <c:pt idx="4">
                  <c:v>2012</c:v>
                </c:pt>
              </c:strCache>
            </c:strRef>
          </c:cat>
          <c:val>
            <c:numRef>
              <c:f>Hoja1!$F$9:$F$15</c:f>
              <c:numCache>
                <c:formatCode>_-* #,##0.0_-;\-* #,##0.0_-;_-* "-"??_-;_-@_-</c:formatCode>
                <c:ptCount val="5"/>
                <c:pt idx="0">
                  <c:v>1536.4039600000001</c:v>
                </c:pt>
                <c:pt idx="1">
                  <c:v>1418.7646100000002</c:v>
                </c:pt>
                <c:pt idx="2">
                  <c:v>981.5</c:v>
                </c:pt>
                <c:pt idx="3">
                  <c:v>4707.2683299999999</c:v>
                </c:pt>
                <c:pt idx="4">
                  <c:v>1042.5</c:v>
                </c:pt>
              </c:numCache>
            </c:numRef>
          </c:val>
        </c:ser>
        <c:dLbls>
          <c:showLegendKey val="0"/>
          <c:showVal val="0"/>
          <c:showCatName val="0"/>
          <c:showSerName val="0"/>
          <c:showPercent val="0"/>
          <c:showBubbleSize val="0"/>
        </c:dLbls>
        <c:gapWidth val="194"/>
        <c:gapDepth val="0"/>
        <c:shape val="box"/>
        <c:axId val="153630720"/>
        <c:axId val="86151104"/>
        <c:axId val="0"/>
      </c:bar3DChart>
      <c:catAx>
        <c:axId val="153630720"/>
        <c:scaling>
          <c:orientation val="minMax"/>
        </c:scaling>
        <c:delete val="0"/>
        <c:axPos val="b"/>
        <c:majorTickMark val="out"/>
        <c:minorTickMark val="none"/>
        <c:tickLblPos val="nextTo"/>
        <c:crossAx val="86151104"/>
        <c:crosses val="autoZero"/>
        <c:auto val="1"/>
        <c:lblAlgn val="ctr"/>
        <c:lblOffset val="100"/>
        <c:noMultiLvlLbl val="0"/>
      </c:catAx>
      <c:valAx>
        <c:axId val="86151104"/>
        <c:scaling>
          <c:orientation val="minMax"/>
        </c:scaling>
        <c:delete val="0"/>
        <c:axPos val="l"/>
        <c:numFmt formatCode="_-* #,##0.0_-;\-* #,##0.0_-;_-* &quot;-&quot;??_-;_-@_-" sourceLinked="1"/>
        <c:majorTickMark val="out"/>
        <c:minorTickMark val="none"/>
        <c:tickLblPos val="nextTo"/>
        <c:crossAx val="153630720"/>
        <c:crosses val="autoZero"/>
        <c:crossBetween val="between"/>
      </c:valAx>
    </c:plotArea>
    <c:legend>
      <c:legendPos val="b"/>
      <c:layout>
        <c:manualLayout>
          <c:xMode val="edge"/>
          <c:yMode val="edge"/>
          <c:x val="0.13919620045577713"/>
          <c:y val="0.89241825498068628"/>
          <c:w val="0.77238551434083147"/>
          <c:h val="9.3397350496574799E-2"/>
        </c:manualLayout>
      </c:layout>
      <c:overlay val="0"/>
    </c:legend>
    <c:plotVisOnly val="1"/>
    <c:dispBlanksAs val="gap"/>
    <c:showDLblsOverMax val="0"/>
  </c:chart>
  <c:spPr>
    <a:solidFill>
      <a:schemeClr val="lt1"/>
    </a:solidFill>
    <a:ln w="28575" cap="flat" cmpd="sng" algn="ctr">
      <a:solidFill>
        <a:schemeClr val="accent1"/>
      </a:solidFill>
      <a:prstDash val="solid"/>
    </a:ln>
    <a:effectLst/>
    <a:scene3d>
      <a:camera prst="orthographicFront"/>
      <a:lightRig rig="threePt" dir="t"/>
    </a:scene3d>
    <a:sp3d prstMaterial="metal">
      <a:bevelT/>
    </a:sp3d>
  </c:spPr>
  <c:txPr>
    <a:bodyPr/>
    <a:lstStyle/>
    <a:p>
      <a:pPr>
        <a:defRPr>
          <a:solidFill>
            <a:schemeClr val="dk1"/>
          </a:solidFill>
          <a:latin typeface="+mn-lt"/>
          <a:ea typeface="+mn-ea"/>
          <a:cs typeface="+mn-cs"/>
        </a:defRPr>
      </a:pPr>
      <a:endParaRPr lang="es-H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417A8-BAA0-4677-89AC-13CC6B844786}" type="doc">
      <dgm:prSet loTypeId="urn:microsoft.com/office/officeart/2005/8/layout/chevron2" loCatId="list" qsTypeId="urn:microsoft.com/office/officeart/2005/8/quickstyle/simple3" qsCatId="simple" csTypeId="urn:microsoft.com/office/officeart/2005/8/colors/colorful1" csCatId="colorful" phldr="1"/>
      <dgm:spPr/>
    </dgm:pt>
    <dgm:pt modelId="{8E933F4D-FF2F-4F73-94FB-8EA893FA245C}">
      <dgm:prSet phldrT="[Texto]" custT="1"/>
      <dgm:spPr/>
      <dgm:t>
        <a:bodyPr/>
        <a:lstStyle/>
        <a:p>
          <a:r>
            <a:rPr lang="es-HN" sz="2400" dirty="0" smtClean="0"/>
            <a:t>1</a:t>
          </a:r>
          <a:endParaRPr lang="es-HN" sz="2400" dirty="0"/>
        </a:p>
      </dgm:t>
    </dgm:pt>
    <dgm:pt modelId="{A3298667-4472-4A53-A489-9F3B67C73890}" type="parTrans" cxnId="{D3D895A6-364F-4913-BEBE-A62F21CE6B34}">
      <dgm:prSet/>
      <dgm:spPr/>
      <dgm:t>
        <a:bodyPr/>
        <a:lstStyle/>
        <a:p>
          <a:endParaRPr lang="es-HN" sz="3600"/>
        </a:p>
      </dgm:t>
    </dgm:pt>
    <dgm:pt modelId="{61EBE7A6-22A6-4247-A5F3-DC81B4D76EF8}" type="sibTrans" cxnId="{D3D895A6-364F-4913-BEBE-A62F21CE6B34}">
      <dgm:prSet/>
      <dgm:spPr/>
      <dgm:t>
        <a:bodyPr/>
        <a:lstStyle/>
        <a:p>
          <a:endParaRPr lang="es-HN" sz="3600"/>
        </a:p>
      </dgm:t>
    </dgm:pt>
    <dgm:pt modelId="{B5C4DB40-8143-40BD-84BA-E127D1445DB8}">
      <dgm:prSet phldrT="[Texto]" custT="1"/>
      <dgm:spPr/>
      <dgm:t>
        <a:bodyPr/>
        <a:lstStyle/>
        <a:p>
          <a:r>
            <a:rPr lang="es-HN" sz="2400" dirty="0" smtClean="0"/>
            <a:t>2</a:t>
          </a:r>
          <a:endParaRPr lang="es-HN" sz="2400" dirty="0"/>
        </a:p>
      </dgm:t>
    </dgm:pt>
    <dgm:pt modelId="{C6ABC668-FFF9-4C30-B06F-ABF08A2B9A24}" type="parTrans" cxnId="{D0B399C9-824C-4C8B-8EC3-E10163EE0321}">
      <dgm:prSet/>
      <dgm:spPr/>
      <dgm:t>
        <a:bodyPr/>
        <a:lstStyle/>
        <a:p>
          <a:endParaRPr lang="es-HN" sz="3600"/>
        </a:p>
      </dgm:t>
    </dgm:pt>
    <dgm:pt modelId="{29EA3D5D-7287-4864-9363-DC023B48FD4F}" type="sibTrans" cxnId="{D0B399C9-824C-4C8B-8EC3-E10163EE0321}">
      <dgm:prSet/>
      <dgm:spPr/>
      <dgm:t>
        <a:bodyPr/>
        <a:lstStyle/>
        <a:p>
          <a:endParaRPr lang="es-HN" sz="3600"/>
        </a:p>
      </dgm:t>
    </dgm:pt>
    <dgm:pt modelId="{28A13045-0BD3-4B5E-BAA4-E0861F07EB0D}">
      <dgm:prSet phldrT="[Texto]" custT="1"/>
      <dgm:spPr/>
      <dgm:t>
        <a:bodyPr/>
        <a:lstStyle/>
        <a:p>
          <a:r>
            <a:rPr lang="es-HN" sz="2400" dirty="0" smtClean="0"/>
            <a:t>3</a:t>
          </a:r>
          <a:endParaRPr lang="es-HN" sz="2400" dirty="0"/>
        </a:p>
      </dgm:t>
    </dgm:pt>
    <dgm:pt modelId="{280C2B67-2072-4568-B7B0-F18C27244DF0}" type="parTrans" cxnId="{0A4537EA-5680-4FFC-8DBF-F4B861570463}">
      <dgm:prSet/>
      <dgm:spPr/>
      <dgm:t>
        <a:bodyPr/>
        <a:lstStyle/>
        <a:p>
          <a:endParaRPr lang="es-HN" sz="3600"/>
        </a:p>
      </dgm:t>
    </dgm:pt>
    <dgm:pt modelId="{71A11E4F-E634-46A7-AE47-2134C0FF2AFC}" type="sibTrans" cxnId="{0A4537EA-5680-4FFC-8DBF-F4B861570463}">
      <dgm:prSet/>
      <dgm:spPr/>
      <dgm:t>
        <a:bodyPr/>
        <a:lstStyle/>
        <a:p>
          <a:endParaRPr lang="es-HN" sz="3600"/>
        </a:p>
      </dgm:t>
    </dgm:pt>
    <dgm:pt modelId="{544AADF9-C982-4D5C-A3C9-BE16323257E3}">
      <dgm:prSet phldrT="[Texto]" custT="1"/>
      <dgm:spPr/>
      <dgm:t>
        <a:bodyPr/>
        <a:lstStyle/>
        <a:p>
          <a:r>
            <a:rPr lang="es-HN" sz="2400" dirty="0" smtClean="0"/>
            <a:t>4</a:t>
          </a:r>
          <a:endParaRPr lang="es-HN" sz="2400" dirty="0"/>
        </a:p>
      </dgm:t>
    </dgm:pt>
    <dgm:pt modelId="{363BC71F-E142-4AB8-AD11-546543C77886}" type="parTrans" cxnId="{BD84B4DD-99DC-4DBD-9EB4-CA8BFE3A2B7A}">
      <dgm:prSet/>
      <dgm:spPr/>
      <dgm:t>
        <a:bodyPr/>
        <a:lstStyle/>
        <a:p>
          <a:endParaRPr lang="es-HN" sz="3600"/>
        </a:p>
      </dgm:t>
    </dgm:pt>
    <dgm:pt modelId="{33EBB99C-8857-4E8C-8AAA-623582786C8D}" type="sibTrans" cxnId="{BD84B4DD-99DC-4DBD-9EB4-CA8BFE3A2B7A}">
      <dgm:prSet/>
      <dgm:spPr/>
      <dgm:t>
        <a:bodyPr/>
        <a:lstStyle/>
        <a:p>
          <a:endParaRPr lang="es-HN" sz="3600"/>
        </a:p>
      </dgm:t>
    </dgm:pt>
    <dgm:pt modelId="{412AEF01-4BB6-445D-B28E-0F75828BF07B}">
      <dgm:prSet phldrT="[Texto]" custT="1"/>
      <dgm:spPr/>
      <dgm:t>
        <a:bodyPr/>
        <a:lstStyle/>
        <a:p>
          <a:r>
            <a:rPr lang="es-HN" sz="2400" dirty="0" smtClean="0"/>
            <a:t>5</a:t>
          </a:r>
          <a:endParaRPr lang="es-HN" sz="2400" dirty="0"/>
        </a:p>
      </dgm:t>
    </dgm:pt>
    <dgm:pt modelId="{440F6172-0D2B-4683-B55F-9DF2706487D3}" type="parTrans" cxnId="{420D94B7-7D4A-4C8F-A5FA-16AC6812B174}">
      <dgm:prSet/>
      <dgm:spPr/>
      <dgm:t>
        <a:bodyPr/>
        <a:lstStyle/>
        <a:p>
          <a:endParaRPr lang="es-HN" sz="3600"/>
        </a:p>
      </dgm:t>
    </dgm:pt>
    <dgm:pt modelId="{ECE25E26-1267-42B1-B2B9-4588971CAAF7}" type="sibTrans" cxnId="{420D94B7-7D4A-4C8F-A5FA-16AC6812B174}">
      <dgm:prSet/>
      <dgm:spPr/>
      <dgm:t>
        <a:bodyPr/>
        <a:lstStyle/>
        <a:p>
          <a:endParaRPr lang="es-HN" sz="3600"/>
        </a:p>
      </dgm:t>
    </dgm:pt>
    <dgm:pt modelId="{D7596F6E-4131-4D78-BDC8-0E970808FA91}">
      <dgm:prSet phldrT="[Texto]" custT="1"/>
      <dgm:spPr/>
      <dgm:t>
        <a:bodyPr/>
        <a:lstStyle/>
        <a:p>
          <a:r>
            <a:rPr lang="es-HN" sz="2400" dirty="0" smtClean="0"/>
            <a:t>6</a:t>
          </a:r>
          <a:endParaRPr lang="es-HN" sz="2400" dirty="0"/>
        </a:p>
      </dgm:t>
    </dgm:pt>
    <dgm:pt modelId="{907F0B7D-396C-4187-BC1B-B93EF0A93AFA}" type="parTrans" cxnId="{8A7D2381-0DA9-4F02-ABC5-AFD148770B6F}">
      <dgm:prSet/>
      <dgm:spPr/>
      <dgm:t>
        <a:bodyPr/>
        <a:lstStyle/>
        <a:p>
          <a:endParaRPr lang="es-HN" sz="3600"/>
        </a:p>
      </dgm:t>
    </dgm:pt>
    <dgm:pt modelId="{29CB76BA-31CE-432F-8F49-412CA5E8FD0F}" type="sibTrans" cxnId="{8A7D2381-0DA9-4F02-ABC5-AFD148770B6F}">
      <dgm:prSet/>
      <dgm:spPr/>
      <dgm:t>
        <a:bodyPr/>
        <a:lstStyle/>
        <a:p>
          <a:endParaRPr lang="es-HN" sz="3600"/>
        </a:p>
      </dgm:t>
    </dgm:pt>
    <dgm:pt modelId="{4E6D3F44-1927-42E4-B3B4-1C8A17EDD3CA}">
      <dgm:prSet phldrT="[Texto]" custT="1"/>
      <dgm:spPr/>
      <dgm:t>
        <a:bodyPr/>
        <a:lstStyle/>
        <a:p>
          <a:r>
            <a:rPr lang="es-HN" sz="2400" dirty="0" smtClean="0"/>
            <a:t>7</a:t>
          </a:r>
          <a:endParaRPr lang="es-HN" sz="2400" dirty="0"/>
        </a:p>
      </dgm:t>
    </dgm:pt>
    <dgm:pt modelId="{E33F4380-1626-4B75-9B5B-9025C3D6E2BE}" type="parTrans" cxnId="{CA8FEC25-546C-42B7-B9AC-33CE91CEED82}">
      <dgm:prSet/>
      <dgm:spPr/>
      <dgm:t>
        <a:bodyPr/>
        <a:lstStyle/>
        <a:p>
          <a:endParaRPr lang="es-HN" sz="3600"/>
        </a:p>
      </dgm:t>
    </dgm:pt>
    <dgm:pt modelId="{CCDC800F-E6B3-4DF6-A3D7-E06E75B13505}" type="sibTrans" cxnId="{CA8FEC25-546C-42B7-B9AC-33CE91CEED82}">
      <dgm:prSet/>
      <dgm:spPr/>
      <dgm:t>
        <a:bodyPr/>
        <a:lstStyle/>
        <a:p>
          <a:endParaRPr lang="es-HN" sz="3600"/>
        </a:p>
      </dgm:t>
    </dgm:pt>
    <dgm:pt modelId="{7929A9C3-DBE1-4DD8-B7B8-9DF13004E4A1}">
      <dgm:prSet custT="1"/>
      <dgm:spPr/>
      <dgm:t>
        <a:bodyPr/>
        <a:lstStyle/>
        <a:p>
          <a:r>
            <a:rPr lang="es-HN" sz="2400" dirty="0" smtClean="0">
              <a:solidFill>
                <a:schemeClr val="accent6">
                  <a:lumMod val="75000"/>
                </a:schemeClr>
              </a:solidFill>
            </a:rPr>
            <a:t>Bienvenida e Introducción</a:t>
          </a:r>
          <a:endParaRPr lang="es-HN" sz="2400" dirty="0">
            <a:solidFill>
              <a:schemeClr val="accent6">
                <a:lumMod val="75000"/>
              </a:schemeClr>
            </a:solidFill>
          </a:endParaRPr>
        </a:p>
      </dgm:t>
    </dgm:pt>
    <dgm:pt modelId="{8D0424CB-B09D-4C6B-81DB-581052F70412}" type="parTrans" cxnId="{1B78439B-69FE-415A-9B84-3FAEE942E8B7}">
      <dgm:prSet/>
      <dgm:spPr/>
      <dgm:t>
        <a:bodyPr/>
        <a:lstStyle/>
        <a:p>
          <a:endParaRPr lang="es-HN" sz="3600"/>
        </a:p>
      </dgm:t>
    </dgm:pt>
    <dgm:pt modelId="{5513645A-DDBD-4893-9BEE-E9C632FCE6D7}" type="sibTrans" cxnId="{1B78439B-69FE-415A-9B84-3FAEE942E8B7}">
      <dgm:prSet/>
      <dgm:spPr/>
      <dgm:t>
        <a:bodyPr/>
        <a:lstStyle/>
        <a:p>
          <a:endParaRPr lang="es-HN" sz="3600"/>
        </a:p>
      </dgm:t>
    </dgm:pt>
    <dgm:pt modelId="{DB984AD6-DCEC-4E06-9CBC-5BBB814DC301}">
      <dgm:prSet custT="1"/>
      <dgm:spPr/>
      <dgm:t>
        <a:bodyPr/>
        <a:lstStyle/>
        <a:p>
          <a:r>
            <a:rPr lang="es-HN" sz="2400" dirty="0" smtClean="0">
              <a:solidFill>
                <a:schemeClr val="accent3">
                  <a:lumMod val="75000"/>
                </a:schemeClr>
              </a:solidFill>
            </a:rPr>
            <a:t>Breve Presentación de la Realidad Nacional</a:t>
          </a:r>
          <a:endParaRPr lang="es-HN" sz="2400" dirty="0">
            <a:solidFill>
              <a:schemeClr val="accent3">
                <a:lumMod val="75000"/>
              </a:schemeClr>
            </a:solidFill>
          </a:endParaRPr>
        </a:p>
      </dgm:t>
    </dgm:pt>
    <dgm:pt modelId="{8ACC99EC-5A85-441B-94E3-A40D611B688A}" type="parTrans" cxnId="{B7745F5C-A218-440E-93C9-17C8DD11B3A9}">
      <dgm:prSet/>
      <dgm:spPr/>
      <dgm:t>
        <a:bodyPr/>
        <a:lstStyle/>
        <a:p>
          <a:endParaRPr lang="es-HN" sz="3600"/>
        </a:p>
      </dgm:t>
    </dgm:pt>
    <dgm:pt modelId="{B1F2093B-5DE6-4B70-B92B-134B38097EB2}" type="sibTrans" cxnId="{B7745F5C-A218-440E-93C9-17C8DD11B3A9}">
      <dgm:prSet/>
      <dgm:spPr/>
      <dgm:t>
        <a:bodyPr/>
        <a:lstStyle/>
        <a:p>
          <a:endParaRPr lang="es-HN" sz="3600"/>
        </a:p>
      </dgm:t>
    </dgm:pt>
    <dgm:pt modelId="{98D03215-95A1-46DB-BA2F-68DC2D7F2175}">
      <dgm:prSet custT="1"/>
      <dgm:spPr/>
      <dgm:t>
        <a:bodyPr/>
        <a:lstStyle/>
        <a:p>
          <a:r>
            <a:rPr lang="es-HN" sz="2400" dirty="0" smtClean="0">
              <a:solidFill>
                <a:schemeClr val="accent4">
                  <a:lumMod val="75000"/>
                </a:schemeClr>
              </a:solidFill>
            </a:rPr>
            <a:t>La Administración Publica de Honduras</a:t>
          </a:r>
          <a:endParaRPr lang="es-HN" sz="2400" dirty="0">
            <a:solidFill>
              <a:schemeClr val="accent4">
                <a:lumMod val="75000"/>
              </a:schemeClr>
            </a:solidFill>
          </a:endParaRPr>
        </a:p>
      </dgm:t>
    </dgm:pt>
    <dgm:pt modelId="{67C6A0EA-522F-42FA-B8B1-A448984CE388}" type="parTrans" cxnId="{278E3173-F051-4334-99DA-6BE8E993B9F9}">
      <dgm:prSet/>
      <dgm:spPr/>
      <dgm:t>
        <a:bodyPr/>
        <a:lstStyle/>
        <a:p>
          <a:endParaRPr lang="es-HN" sz="3600"/>
        </a:p>
      </dgm:t>
    </dgm:pt>
    <dgm:pt modelId="{E841FFE0-CA62-46D9-BFCB-4E2E1D4223C8}" type="sibTrans" cxnId="{278E3173-F051-4334-99DA-6BE8E993B9F9}">
      <dgm:prSet/>
      <dgm:spPr/>
      <dgm:t>
        <a:bodyPr/>
        <a:lstStyle/>
        <a:p>
          <a:endParaRPr lang="es-HN" sz="3600"/>
        </a:p>
      </dgm:t>
    </dgm:pt>
    <dgm:pt modelId="{ED7B8BA4-96C3-406D-B61B-4F8454375047}">
      <dgm:prSet custT="1"/>
      <dgm:spPr/>
      <dgm:t>
        <a:bodyPr/>
        <a:lstStyle/>
        <a:p>
          <a:r>
            <a:rPr lang="es-HN" sz="2400" dirty="0" smtClean="0">
              <a:solidFill>
                <a:schemeClr val="tx2">
                  <a:lumMod val="60000"/>
                  <a:lumOff val="40000"/>
                </a:schemeClr>
              </a:solidFill>
            </a:rPr>
            <a:t>La Planificación y El Presupuesto</a:t>
          </a:r>
          <a:endParaRPr lang="es-HN" sz="2400" dirty="0">
            <a:solidFill>
              <a:schemeClr val="tx2">
                <a:lumMod val="60000"/>
                <a:lumOff val="40000"/>
              </a:schemeClr>
            </a:solidFill>
          </a:endParaRPr>
        </a:p>
      </dgm:t>
    </dgm:pt>
    <dgm:pt modelId="{281B4D09-B447-47A8-84A1-EF9D2B36F6AD}" type="parTrans" cxnId="{69241318-D57A-4148-A8C6-BF04909DBA71}">
      <dgm:prSet/>
      <dgm:spPr/>
      <dgm:t>
        <a:bodyPr/>
        <a:lstStyle/>
        <a:p>
          <a:endParaRPr lang="es-HN" sz="3600"/>
        </a:p>
      </dgm:t>
    </dgm:pt>
    <dgm:pt modelId="{C12669A9-64D6-4E62-BE84-CC5A64ABAF84}" type="sibTrans" cxnId="{69241318-D57A-4148-A8C6-BF04909DBA71}">
      <dgm:prSet/>
      <dgm:spPr/>
      <dgm:t>
        <a:bodyPr/>
        <a:lstStyle/>
        <a:p>
          <a:endParaRPr lang="es-HN" sz="3600"/>
        </a:p>
      </dgm:t>
    </dgm:pt>
    <dgm:pt modelId="{CD24EA4A-A435-4EFE-9772-73A4D4B22AE3}">
      <dgm:prSet custT="1"/>
      <dgm:spPr/>
      <dgm:t>
        <a:bodyPr/>
        <a:lstStyle/>
        <a:p>
          <a:r>
            <a:rPr lang="es-HN" sz="2400" dirty="0" smtClean="0">
              <a:solidFill>
                <a:schemeClr val="accent6">
                  <a:lumMod val="75000"/>
                </a:schemeClr>
              </a:solidFill>
            </a:rPr>
            <a:t>El Gasto Público y Las Clasificaciones Presupuestarias</a:t>
          </a:r>
          <a:endParaRPr lang="es-HN" sz="2400" dirty="0">
            <a:solidFill>
              <a:schemeClr val="accent6">
                <a:lumMod val="75000"/>
              </a:schemeClr>
            </a:solidFill>
          </a:endParaRPr>
        </a:p>
      </dgm:t>
    </dgm:pt>
    <dgm:pt modelId="{1E9E9F52-DC3B-476C-863C-9CC5CCC6D622}" type="parTrans" cxnId="{BE2A7268-4581-4E43-A605-7CDB32DBD96E}">
      <dgm:prSet/>
      <dgm:spPr/>
      <dgm:t>
        <a:bodyPr/>
        <a:lstStyle/>
        <a:p>
          <a:endParaRPr lang="es-HN" sz="3600"/>
        </a:p>
      </dgm:t>
    </dgm:pt>
    <dgm:pt modelId="{F8E06603-E7E3-4FC3-A629-5B3B10AC6AFF}" type="sibTrans" cxnId="{BE2A7268-4581-4E43-A605-7CDB32DBD96E}">
      <dgm:prSet/>
      <dgm:spPr/>
      <dgm:t>
        <a:bodyPr/>
        <a:lstStyle/>
        <a:p>
          <a:endParaRPr lang="es-HN" sz="3600"/>
        </a:p>
      </dgm:t>
    </dgm:pt>
    <dgm:pt modelId="{DEF21246-46D0-4A8B-AD62-5956B5C66059}">
      <dgm:prSet custT="1"/>
      <dgm:spPr/>
      <dgm:t>
        <a:bodyPr/>
        <a:lstStyle/>
        <a:p>
          <a:r>
            <a:rPr lang="es-HN" sz="2400" dirty="0" smtClean="0">
              <a:solidFill>
                <a:srgbClr val="C00000"/>
              </a:solidFill>
            </a:rPr>
            <a:t>La Clasificación Sectorial del Gasto - Propuesta</a:t>
          </a:r>
          <a:endParaRPr lang="es-HN" sz="2400" dirty="0">
            <a:solidFill>
              <a:srgbClr val="C00000"/>
            </a:solidFill>
          </a:endParaRPr>
        </a:p>
      </dgm:t>
    </dgm:pt>
    <dgm:pt modelId="{FD413A2A-826D-4679-914E-32DECCB403FB}" type="parTrans" cxnId="{BD4F6A4A-24E3-4225-90CB-0B5AEDD03A75}">
      <dgm:prSet/>
      <dgm:spPr/>
      <dgm:t>
        <a:bodyPr/>
        <a:lstStyle/>
        <a:p>
          <a:endParaRPr lang="es-HN" sz="3600"/>
        </a:p>
      </dgm:t>
    </dgm:pt>
    <dgm:pt modelId="{D3B8745F-6401-4638-8728-F654E81EEDBD}" type="sibTrans" cxnId="{BD4F6A4A-24E3-4225-90CB-0B5AEDD03A75}">
      <dgm:prSet/>
      <dgm:spPr/>
      <dgm:t>
        <a:bodyPr/>
        <a:lstStyle/>
        <a:p>
          <a:endParaRPr lang="es-HN" sz="3600"/>
        </a:p>
      </dgm:t>
    </dgm:pt>
    <dgm:pt modelId="{092810F8-343C-48F3-A316-6749B54BFB97}">
      <dgm:prSet custT="1"/>
      <dgm:spPr/>
      <dgm:t>
        <a:bodyPr/>
        <a:lstStyle/>
        <a:p>
          <a:r>
            <a:rPr lang="es-HN" sz="2400" dirty="0" smtClean="0">
              <a:solidFill>
                <a:schemeClr val="bg2">
                  <a:lumMod val="25000"/>
                </a:schemeClr>
              </a:solidFill>
            </a:rPr>
            <a:t>Resultados Esperados</a:t>
          </a:r>
          <a:endParaRPr lang="es-HN" sz="2400" dirty="0">
            <a:solidFill>
              <a:schemeClr val="bg2">
                <a:lumMod val="25000"/>
              </a:schemeClr>
            </a:solidFill>
          </a:endParaRPr>
        </a:p>
      </dgm:t>
    </dgm:pt>
    <dgm:pt modelId="{A7359569-D35A-4622-ACC0-264B9C0172DD}" type="parTrans" cxnId="{2A0A1673-4263-48D3-BE84-5D2872380826}">
      <dgm:prSet/>
      <dgm:spPr/>
      <dgm:t>
        <a:bodyPr/>
        <a:lstStyle/>
        <a:p>
          <a:endParaRPr lang="es-HN" sz="3600"/>
        </a:p>
      </dgm:t>
    </dgm:pt>
    <dgm:pt modelId="{52F1143C-161B-4B96-AF73-D95E2DBF436E}" type="sibTrans" cxnId="{2A0A1673-4263-48D3-BE84-5D2872380826}">
      <dgm:prSet/>
      <dgm:spPr/>
      <dgm:t>
        <a:bodyPr/>
        <a:lstStyle/>
        <a:p>
          <a:endParaRPr lang="es-HN" sz="3600"/>
        </a:p>
      </dgm:t>
    </dgm:pt>
    <dgm:pt modelId="{4F559FDC-9C40-41EB-A08F-F3C239C71094}" type="pres">
      <dgm:prSet presAssocID="{889417A8-BAA0-4677-89AC-13CC6B844786}" presName="linearFlow" presStyleCnt="0">
        <dgm:presLayoutVars>
          <dgm:dir/>
          <dgm:animLvl val="lvl"/>
          <dgm:resizeHandles val="exact"/>
        </dgm:presLayoutVars>
      </dgm:prSet>
      <dgm:spPr/>
    </dgm:pt>
    <dgm:pt modelId="{CC6853B1-83C9-4239-B692-A91D74926AB7}" type="pres">
      <dgm:prSet presAssocID="{8E933F4D-FF2F-4F73-94FB-8EA893FA245C}" presName="composite" presStyleCnt="0"/>
      <dgm:spPr/>
    </dgm:pt>
    <dgm:pt modelId="{B53EB466-DDF8-4D1E-8D35-4BBA4B4C19C2}" type="pres">
      <dgm:prSet presAssocID="{8E933F4D-FF2F-4F73-94FB-8EA893FA245C}" presName="parentText" presStyleLbl="alignNode1" presStyleIdx="0" presStyleCnt="7">
        <dgm:presLayoutVars>
          <dgm:chMax val="1"/>
          <dgm:bulletEnabled val="1"/>
        </dgm:presLayoutVars>
      </dgm:prSet>
      <dgm:spPr/>
      <dgm:t>
        <a:bodyPr/>
        <a:lstStyle/>
        <a:p>
          <a:endParaRPr lang="es-HN"/>
        </a:p>
      </dgm:t>
    </dgm:pt>
    <dgm:pt modelId="{6C9EC872-EE77-4C99-A887-0385572D653E}" type="pres">
      <dgm:prSet presAssocID="{8E933F4D-FF2F-4F73-94FB-8EA893FA245C}" presName="descendantText" presStyleLbl="alignAcc1" presStyleIdx="0" presStyleCnt="7">
        <dgm:presLayoutVars>
          <dgm:bulletEnabled val="1"/>
        </dgm:presLayoutVars>
      </dgm:prSet>
      <dgm:spPr/>
      <dgm:t>
        <a:bodyPr/>
        <a:lstStyle/>
        <a:p>
          <a:endParaRPr lang="es-HN"/>
        </a:p>
      </dgm:t>
    </dgm:pt>
    <dgm:pt modelId="{6635A5A1-2F5B-4186-BD20-657C2E1A0ADE}" type="pres">
      <dgm:prSet presAssocID="{61EBE7A6-22A6-4247-A5F3-DC81B4D76EF8}" presName="sp" presStyleCnt="0"/>
      <dgm:spPr/>
    </dgm:pt>
    <dgm:pt modelId="{BED81656-ADEF-4E31-9820-48C3ABE78D55}" type="pres">
      <dgm:prSet presAssocID="{B5C4DB40-8143-40BD-84BA-E127D1445DB8}" presName="composite" presStyleCnt="0"/>
      <dgm:spPr/>
    </dgm:pt>
    <dgm:pt modelId="{73F88A66-3A94-4C38-A54A-8796B5578939}" type="pres">
      <dgm:prSet presAssocID="{B5C4DB40-8143-40BD-84BA-E127D1445DB8}" presName="parentText" presStyleLbl="alignNode1" presStyleIdx="1" presStyleCnt="7">
        <dgm:presLayoutVars>
          <dgm:chMax val="1"/>
          <dgm:bulletEnabled val="1"/>
        </dgm:presLayoutVars>
      </dgm:prSet>
      <dgm:spPr/>
      <dgm:t>
        <a:bodyPr/>
        <a:lstStyle/>
        <a:p>
          <a:endParaRPr lang="es-HN"/>
        </a:p>
      </dgm:t>
    </dgm:pt>
    <dgm:pt modelId="{75ACB8F7-4E79-4203-BE60-49671E50F809}" type="pres">
      <dgm:prSet presAssocID="{B5C4DB40-8143-40BD-84BA-E127D1445DB8}" presName="descendantText" presStyleLbl="alignAcc1" presStyleIdx="1" presStyleCnt="7">
        <dgm:presLayoutVars>
          <dgm:bulletEnabled val="1"/>
        </dgm:presLayoutVars>
      </dgm:prSet>
      <dgm:spPr/>
      <dgm:t>
        <a:bodyPr/>
        <a:lstStyle/>
        <a:p>
          <a:endParaRPr lang="es-HN"/>
        </a:p>
      </dgm:t>
    </dgm:pt>
    <dgm:pt modelId="{3793F86C-0552-4A0D-929B-5091AE25E6DB}" type="pres">
      <dgm:prSet presAssocID="{29EA3D5D-7287-4864-9363-DC023B48FD4F}" presName="sp" presStyleCnt="0"/>
      <dgm:spPr/>
    </dgm:pt>
    <dgm:pt modelId="{A58B4CEC-335C-4F13-80D0-F548668CA68C}" type="pres">
      <dgm:prSet presAssocID="{28A13045-0BD3-4B5E-BAA4-E0861F07EB0D}" presName="composite" presStyleCnt="0"/>
      <dgm:spPr/>
    </dgm:pt>
    <dgm:pt modelId="{468EAC69-93DD-4B92-80A8-C316B6DA5323}" type="pres">
      <dgm:prSet presAssocID="{28A13045-0BD3-4B5E-BAA4-E0861F07EB0D}" presName="parentText" presStyleLbl="alignNode1" presStyleIdx="2" presStyleCnt="7">
        <dgm:presLayoutVars>
          <dgm:chMax val="1"/>
          <dgm:bulletEnabled val="1"/>
        </dgm:presLayoutVars>
      </dgm:prSet>
      <dgm:spPr/>
      <dgm:t>
        <a:bodyPr/>
        <a:lstStyle/>
        <a:p>
          <a:endParaRPr lang="es-HN"/>
        </a:p>
      </dgm:t>
    </dgm:pt>
    <dgm:pt modelId="{4984E762-60D1-4E3A-BD4B-D32789B72909}" type="pres">
      <dgm:prSet presAssocID="{28A13045-0BD3-4B5E-BAA4-E0861F07EB0D}" presName="descendantText" presStyleLbl="alignAcc1" presStyleIdx="2" presStyleCnt="7">
        <dgm:presLayoutVars>
          <dgm:bulletEnabled val="1"/>
        </dgm:presLayoutVars>
      </dgm:prSet>
      <dgm:spPr/>
      <dgm:t>
        <a:bodyPr/>
        <a:lstStyle/>
        <a:p>
          <a:endParaRPr lang="es-HN"/>
        </a:p>
      </dgm:t>
    </dgm:pt>
    <dgm:pt modelId="{A654AD3D-8CD6-4C9E-8409-42CFF9739E03}" type="pres">
      <dgm:prSet presAssocID="{71A11E4F-E634-46A7-AE47-2134C0FF2AFC}" presName="sp" presStyleCnt="0"/>
      <dgm:spPr/>
    </dgm:pt>
    <dgm:pt modelId="{3E139358-7BDD-4792-B72B-E6C4E9AE8DF4}" type="pres">
      <dgm:prSet presAssocID="{544AADF9-C982-4D5C-A3C9-BE16323257E3}" presName="composite" presStyleCnt="0"/>
      <dgm:spPr/>
    </dgm:pt>
    <dgm:pt modelId="{9A15FCAC-8F78-4244-9E0C-66066412C46A}" type="pres">
      <dgm:prSet presAssocID="{544AADF9-C982-4D5C-A3C9-BE16323257E3}" presName="parentText" presStyleLbl="alignNode1" presStyleIdx="3" presStyleCnt="7">
        <dgm:presLayoutVars>
          <dgm:chMax val="1"/>
          <dgm:bulletEnabled val="1"/>
        </dgm:presLayoutVars>
      </dgm:prSet>
      <dgm:spPr/>
      <dgm:t>
        <a:bodyPr/>
        <a:lstStyle/>
        <a:p>
          <a:endParaRPr lang="es-HN"/>
        </a:p>
      </dgm:t>
    </dgm:pt>
    <dgm:pt modelId="{A9FF8A8C-0261-4678-8B49-1DD53A9AC987}" type="pres">
      <dgm:prSet presAssocID="{544AADF9-C982-4D5C-A3C9-BE16323257E3}" presName="descendantText" presStyleLbl="alignAcc1" presStyleIdx="3" presStyleCnt="7">
        <dgm:presLayoutVars>
          <dgm:bulletEnabled val="1"/>
        </dgm:presLayoutVars>
      </dgm:prSet>
      <dgm:spPr/>
      <dgm:t>
        <a:bodyPr/>
        <a:lstStyle/>
        <a:p>
          <a:endParaRPr lang="es-HN"/>
        </a:p>
      </dgm:t>
    </dgm:pt>
    <dgm:pt modelId="{A29E90E2-0D1A-456D-AF91-9964F9D7B26A}" type="pres">
      <dgm:prSet presAssocID="{33EBB99C-8857-4E8C-8AAA-623582786C8D}" presName="sp" presStyleCnt="0"/>
      <dgm:spPr/>
    </dgm:pt>
    <dgm:pt modelId="{30321357-1355-4DCE-A930-ADBBE69D2C9C}" type="pres">
      <dgm:prSet presAssocID="{412AEF01-4BB6-445D-B28E-0F75828BF07B}" presName="composite" presStyleCnt="0"/>
      <dgm:spPr/>
    </dgm:pt>
    <dgm:pt modelId="{200C652B-6718-4017-A47A-637C65C2C58F}" type="pres">
      <dgm:prSet presAssocID="{412AEF01-4BB6-445D-B28E-0F75828BF07B}" presName="parentText" presStyleLbl="alignNode1" presStyleIdx="4" presStyleCnt="7">
        <dgm:presLayoutVars>
          <dgm:chMax val="1"/>
          <dgm:bulletEnabled val="1"/>
        </dgm:presLayoutVars>
      </dgm:prSet>
      <dgm:spPr/>
      <dgm:t>
        <a:bodyPr/>
        <a:lstStyle/>
        <a:p>
          <a:endParaRPr lang="es-HN"/>
        </a:p>
      </dgm:t>
    </dgm:pt>
    <dgm:pt modelId="{AB6F8A68-7293-4AC5-BDE9-F67704431DA6}" type="pres">
      <dgm:prSet presAssocID="{412AEF01-4BB6-445D-B28E-0F75828BF07B}" presName="descendantText" presStyleLbl="alignAcc1" presStyleIdx="4" presStyleCnt="7">
        <dgm:presLayoutVars>
          <dgm:bulletEnabled val="1"/>
        </dgm:presLayoutVars>
      </dgm:prSet>
      <dgm:spPr/>
      <dgm:t>
        <a:bodyPr/>
        <a:lstStyle/>
        <a:p>
          <a:endParaRPr lang="es-HN"/>
        </a:p>
      </dgm:t>
    </dgm:pt>
    <dgm:pt modelId="{CFD2FAA7-1443-4856-986C-EB4939120C59}" type="pres">
      <dgm:prSet presAssocID="{ECE25E26-1267-42B1-B2B9-4588971CAAF7}" presName="sp" presStyleCnt="0"/>
      <dgm:spPr/>
    </dgm:pt>
    <dgm:pt modelId="{672FC820-5A60-4E58-AAC1-DC5BC0C980A7}" type="pres">
      <dgm:prSet presAssocID="{D7596F6E-4131-4D78-BDC8-0E970808FA91}" presName="composite" presStyleCnt="0"/>
      <dgm:spPr/>
    </dgm:pt>
    <dgm:pt modelId="{205DF40E-4D0A-435F-8460-3C3A5F11BD15}" type="pres">
      <dgm:prSet presAssocID="{D7596F6E-4131-4D78-BDC8-0E970808FA91}" presName="parentText" presStyleLbl="alignNode1" presStyleIdx="5" presStyleCnt="7">
        <dgm:presLayoutVars>
          <dgm:chMax val="1"/>
          <dgm:bulletEnabled val="1"/>
        </dgm:presLayoutVars>
      </dgm:prSet>
      <dgm:spPr/>
      <dgm:t>
        <a:bodyPr/>
        <a:lstStyle/>
        <a:p>
          <a:endParaRPr lang="es-HN"/>
        </a:p>
      </dgm:t>
    </dgm:pt>
    <dgm:pt modelId="{31E95567-CBD2-4FDC-845F-669B03D66D80}" type="pres">
      <dgm:prSet presAssocID="{D7596F6E-4131-4D78-BDC8-0E970808FA91}" presName="descendantText" presStyleLbl="alignAcc1" presStyleIdx="5" presStyleCnt="7">
        <dgm:presLayoutVars>
          <dgm:bulletEnabled val="1"/>
        </dgm:presLayoutVars>
      </dgm:prSet>
      <dgm:spPr/>
      <dgm:t>
        <a:bodyPr/>
        <a:lstStyle/>
        <a:p>
          <a:endParaRPr lang="es-HN"/>
        </a:p>
      </dgm:t>
    </dgm:pt>
    <dgm:pt modelId="{8C7C9595-04E9-4307-A046-17A4E379678E}" type="pres">
      <dgm:prSet presAssocID="{29CB76BA-31CE-432F-8F49-412CA5E8FD0F}" presName="sp" presStyleCnt="0"/>
      <dgm:spPr/>
    </dgm:pt>
    <dgm:pt modelId="{89D72F89-7EAC-4BCD-901B-7995C5A89A4F}" type="pres">
      <dgm:prSet presAssocID="{4E6D3F44-1927-42E4-B3B4-1C8A17EDD3CA}" presName="composite" presStyleCnt="0"/>
      <dgm:spPr/>
    </dgm:pt>
    <dgm:pt modelId="{E04A7DB8-1226-4E3A-A583-C588424C1116}" type="pres">
      <dgm:prSet presAssocID="{4E6D3F44-1927-42E4-B3B4-1C8A17EDD3CA}" presName="parentText" presStyleLbl="alignNode1" presStyleIdx="6" presStyleCnt="7">
        <dgm:presLayoutVars>
          <dgm:chMax val="1"/>
          <dgm:bulletEnabled val="1"/>
        </dgm:presLayoutVars>
      </dgm:prSet>
      <dgm:spPr/>
      <dgm:t>
        <a:bodyPr/>
        <a:lstStyle/>
        <a:p>
          <a:endParaRPr lang="es-HN"/>
        </a:p>
      </dgm:t>
    </dgm:pt>
    <dgm:pt modelId="{5467770D-D12B-4EED-B303-D67A601F6CC2}" type="pres">
      <dgm:prSet presAssocID="{4E6D3F44-1927-42E4-B3B4-1C8A17EDD3CA}" presName="descendantText" presStyleLbl="alignAcc1" presStyleIdx="6" presStyleCnt="7">
        <dgm:presLayoutVars>
          <dgm:bulletEnabled val="1"/>
        </dgm:presLayoutVars>
      </dgm:prSet>
      <dgm:spPr/>
      <dgm:t>
        <a:bodyPr/>
        <a:lstStyle/>
        <a:p>
          <a:endParaRPr lang="es-HN"/>
        </a:p>
      </dgm:t>
    </dgm:pt>
  </dgm:ptLst>
  <dgm:cxnLst>
    <dgm:cxn modelId="{8A7D2381-0DA9-4F02-ABC5-AFD148770B6F}" srcId="{889417A8-BAA0-4677-89AC-13CC6B844786}" destId="{D7596F6E-4131-4D78-BDC8-0E970808FA91}" srcOrd="5" destOrd="0" parTransId="{907F0B7D-396C-4187-BC1B-B93EF0A93AFA}" sibTransId="{29CB76BA-31CE-432F-8F49-412CA5E8FD0F}"/>
    <dgm:cxn modelId="{D3D895A6-364F-4913-BEBE-A62F21CE6B34}" srcId="{889417A8-BAA0-4677-89AC-13CC6B844786}" destId="{8E933F4D-FF2F-4F73-94FB-8EA893FA245C}" srcOrd="0" destOrd="0" parTransId="{A3298667-4472-4A53-A489-9F3B67C73890}" sibTransId="{61EBE7A6-22A6-4247-A5F3-DC81B4D76EF8}"/>
    <dgm:cxn modelId="{BD84B4DD-99DC-4DBD-9EB4-CA8BFE3A2B7A}" srcId="{889417A8-BAA0-4677-89AC-13CC6B844786}" destId="{544AADF9-C982-4D5C-A3C9-BE16323257E3}" srcOrd="3" destOrd="0" parTransId="{363BC71F-E142-4AB8-AD11-546543C77886}" sibTransId="{33EBB99C-8857-4E8C-8AAA-623582786C8D}"/>
    <dgm:cxn modelId="{839F74E0-DF1A-4F61-AECA-3D2A6BCD5E74}" type="presOf" srcId="{28A13045-0BD3-4B5E-BAA4-E0861F07EB0D}" destId="{468EAC69-93DD-4B92-80A8-C316B6DA5323}" srcOrd="0" destOrd="0" presId="urn:microsoft.com/office/officeart/2005/8/layout/chevron2"/>
    <dgm:cxn modelId="{69241318-D57A-4148-A8C6-BF04909DBA71}" srcId="{544AADF9-C982-4D5C-A3C9-BE16323257E3}" destId="{ED7B8BA4-96C3-406D-B61B-4F8454375047}" srcOrd="0" destOrd="0" parTransId="{281B4D09-B447-47A8-84A1-EF9D2B36F6AD}" sibTransId="{C12669A9-64D6-4E62-BE84-CC5A64ABAF84}"/>
    <dgm:cxn modelId="{278E3173-F051-4334-99DA-6BE8E993B9F9}" srcId="{28A13045-0BD3-4B5E-BAA4-E0861F07EB0D}" destId="{98D03215-95A1-46DB-BA2F-68DC2D7F2175}" srcOrd="0" destOrd="0" parTransId="{67C6A0EA-522F-42FA-B8B1-A448984CE388}" sibTransId="{E841FFE0-CA62-46D9-BFCB-4E2E1D4223C8}"/>
    <dgm:cxn modelId="{CCBA8F04-B199-478F-8339-CE669DC14A26}" type="presOf" srcId="{B5C4DB40-8143-40BD-84BA-E127D1445DB8}" destId="{73F88A66-3A94-4C38-A54A-8796B5578939}" srcOrd="0" destOrd="0" presId="urn:microsoft.com/office/officeart/2005/8/layout/chevron2"/>
    <dgm:cxn modelId="{B5DE3D48-3EF2-42C6-A0F5-D7EB6AE2FDD4}" type="presOf" srcId="{D7596F6E-4131-4D78-BDC8-0E970808FA91}" destId="{205DF40E-4D0A-435F-8460-3C3A5F11BD15}" srcOrd="0" destOrd="0" presId="urn:microsoft.com/office/officeart/2005/8/layout/chevron2"/>
    <dgm:cxn modelId="{B7745F5C-A218-440E-93C9-17C8DD11B3A9}" srcId="{B5C4DB40-8143-40BD-84BA-E127D1445DB8}" destId="{DB984AD6-DCEC-4E06-9CBC-5BBB814DC301}" srcOrd="0" destOrd="0" parTransId="{8ACC99EC-5A85-441B-94E3-A40D611B688A}" sibTransId="{B1F2093B-5DE6-4B70-B92B-134B38097EB2}"/>
    <dgm:cxn modelId="{C7553BF4-C4D2-4095-ADAB-824061FB1262}" type="presOf" srcId="{ED7B8BA4-96C3-406D-B61B-4F8454375047}" destId="{A9FF8A8C-0261-4678-8B49-1DD53A9AC987}" srcOrd="0" destOrd="0" presId="urn:microsoft.com/office/officeart/2005/8/layout/chevron2"/>
    <dgm:cxn modelId="{5A7EDA21-067E-4B4A-8297-2CF363FC7587}" type="presOf" srcId="{DB984AD6-DCEC-4E06-9CBC-5BBB814DC301}" destId="{75ACB8F7-4E79-4203-BE60-49671E50F809}" srcOrd="0" destOrd="0" presId="urn:microsoft.com/office/officeart/2005/8/layout/chevron2"/>
    <dgm:cxn modelId="{13CC5D46-CB94-498D-973B-14854058C21E}" type="presOf" srcId="{412AEF01-4BB6-445D-B28E-0F75828BF07B}" destId="{200C652B-6718-4017-A47A-637C65C2C58F}" srcOrd="0" destOrd="0" presId="urn:microsoft.com/office/officeart/2005/8/layout/chevron2"/>
    <dgm:cxn modelId="{BD5120E9-DFCB-4678-8F6B-FAF776A100BA}" type="presOf" srcId="{092810F8-343C-48F3-A316-6749B54BFB97}" destId="{5467770D-D12B-4EED-B303-D67A601F6CC2}" srcOrd="0" destOrd="0" presId="urn:microsoft.com/office/officeart/2005/8/layout/chevron2"/>
    <dgm:cxn modelId="{BE2A7268-4581-4E43-A605-7CDB32DBD96E}" srcId="{412AEF01-4BB6-445D-B28E-0F75828BF07B}" destId="{CD24EA4A-A435-4EFE-9772-73A4D4B22AE3}" srcOrd="0" destOrd="0" parTransId="{1E9E9F52-DC3B-476C-863C-9CC5CCC6D622}" sibTransId="{F8E06603-E7E3-4FC3-A629-5B3B10AC6AFF}"/>
    <dgm:cxn modelId="{CA8FEC25-546C-42B7-B9AC-33CE91CEED82}" srcId="{889417A8-BAA0-4677-89AC-13CC6B844786}" destId="{4E6D3F44-1927-42E4-B3B4-1C8A17EDD3CA}" srcOrd="6" destOrd="0" parTransId="{E33F4380-1626-4B75-9B5B-9025C3D6E2BE}" sibTransId="{CCDC800F-E6B3-4DF6-A3D7-E06E75B13505}"/>
    <dgm:cxn modelId="{79F17651-0261-435F-9151-B491C8B13548}" type="presOf" srcId="{8E933F4D-FF2F-4F73-94FB-8EA893FA245C}" destId="{B53EB466-DDF8-4D1E-8D35-4BBA4B4C19C2}" srcOrd="0" destOrd="0" presId="urn:microsoft.com/office/officeart/2005/8/layout/chevron2"/>
    <dgm:cxn modelId="{420D94B7-7D4A-4C8F-A5FA-16AC6812B174}" srcId="{889417A8-BAA0-4677-89AC-13CC6B844786}" destId="{412AEF01-4BB6-445D-B28E-0F75828BF07B}" srcOrd="4" destOrd="0" parTransId="{440F6172-0D2B-4683-B55F-9DF2706487D3}" sibTransId="{ECE25E26-1267-42B1-B2B9-4588971CAAF7}"/>
    <dgm:cxn modelId="{2A0A1673-4263-48D3-BE84-5D2872380826}" srcId="{4E6D3F44-1927-42E4-B3B4-1C8A17EDD3CA}" destId="{092810F8-343C-48F3-A316-6749B54BFB97}" srcOrd="0" destOrd="0" parTransId="{A7359569-D35A-4622-ACC0-264B9C0172DD}" sibTransId="{52F1143C-161B-4B96-AF73-D95E2DBF436E}"/>
    <dgm:cxn modelId="{0A4537EA-5680-4FFC-8DBF-F4B861570463}" srcId="{889417A8-BAA0-4677-89AC-13CC6B844786}" destId="{28A13045-0BD3-4B5E-BAA4-E0861F07EB0D}" srcOrd="2" destOrd="0" parTransId="{280C2B67-2072-4568-B7B0-F18C27244DF0}" sibTransId="{71A11E4F-E634-46A7-AE47-2134C0FF2AFC}"/>
    <dgm:cxn modelId="{E542A34F-5545-42D7-AA63-D39688741BE8}" type="presOf" srcId="{7929A9C3-DBE1-4DD8-B7B8-9DF13004E4A1}" destId="{6C9EC872-EE77-4C99-A887-0385572D653E}" srcOrd="0" destOrd="0" presId="urn:microsoft.com/office/officeart/2005/8/layout/chevron2"/>
    <dgm:cxn modelId="{16F5997B-0C19-4964-BDFA-BC8DE0AD4C97}" type="presOf" srcId="{544AADF9-C982-4D5C-A3C9-BE16323257E3}" destId="{9A15FCAC-8F78-4244-9E0C-66066412C46A}" srcOrd="0" destOrd="0" presId="urn:microsoft.com/office/officeart/2005/8/layout/chevron2"/>
    <dgm:cxn modelId="{AB171376-8ED3-4454-8697-E796FCA176D8}" type="presOf" srcId="{4E6D3F44-1927-42E4-B3B4-1C8A17EDD3CA}" destId="{E04A7DB8-1226-4E3A-A583-C588424C1116}" srcOrd="0" destOrd="0" presId="urn:microsoft.com/office/officeart/2005/8/layout/chevron2"/>
    <dgm:cxn modelId="{72704248-66B2-46CF-AEC1-9229ECD0D099}" type="presOf" srcId="{CD24EA4A-A435-4EFE-9772-73A4D4B22AE3}" destId="{AB6F8A68-7293-4AC5-BDE9-F67704431DA6}" srcOrd="0" destOrd="0" presId="urn:microsoft.com/office/officeart/2005/8/layout/chevron2"/>
    <dgm:cxn modelId="{EBCD8BD7-4AF3-431B-A605-A91A10F56925}" type="presOf" srcId="{889417A8-BAA0-4677-89AC-13CC6B844786}" destId="{4F559FDC-9C40-41EB-A08F-F3C239C71094}" srcOrd="0" destOrd="0" presId="urn:microsoft.com/office/officeart/2005/8/layout/chevron2"/>
    <dgm:cxn modelId="{F6FBFB5B-3468-4CD7-A1F0-D0CF43931E5A}" type="presOf" srcId="{DEF21246-46D0-4A8B-AD62-5956B5C66059}" destId="{31E95567-CBD2-4FDC-845F-669B03D66D80}" srcOrd="0" destOrd="0" presId="urn:microsoft.com/office/officeart/2005/8/layout/chevron2"/>
    <dgm:cxn modelId="{1B78439B-69FE-415A-9B84-3FAEE942E8B7}" srcId="{8E933F4D-FF2F-4F73-94FB-8EA893FA245C}" destId="{7929A9C3-DBE1-4DD8-B7B8-9DF13004E4A1}" srcOrd="0" destOrd="0" parTransId="{8D0424CB-B09D-4C6B-81DB-581052F70412}" sibTransId="{5513645A-DDBD-4893-9BEE-E9C632FCE6D7}"/>
    <dgm:cxn modelId="{3143380A-9CAA-479D-989B-394410FE7E49}" type="presOf" srcId="{98D03215-95A1-46DB-BA2F-68DC2D7F2175}" destId="{4984E762-60D1-4E3A-BD4B-D32789B72909}" srcOrd="0" destOrd="0" presId="urn:microsoft.com/office/officeart/2005/8/layout/chevron2"/>
    <dgm:cxn modelId="{BD4F6A4A-24E3-4225-90CB-0B5AEDD03A75}" srcId="{D7596F6E-4131-4D78-BDC8-0E970808FA91}" destId="{DEF21246-46D0-4A8B-AD62-5956B5C66059}" srcOrd="0" destOrd="0" parTransId="{FD413A2A-826D-4679-914E-32DECCB403FB}" sibTransId="{D3B8745F-6401-4638-8728-F654E81EEDBD}"/>
    <dgm:cxn modelId="{D0B399C9-824C-4C8B-8EC3-E10163EE0321}" srcId="{889417A8-BAA0-4677-89AC-13CC6B844786}" destId="{B5C4DB40-8143-40BD-84BA-E127D1445DB8}" srcOrd="1" destOrd="0" parTransId="{C6ABC668-FFF9-4C30-B06F-ABF08A2B9A24}" sibTransId="{29EA3D5D-7287-4864-9363-DC023B48FD4F}"/>
    <dgm:cxn modelId="{AF6BB57B-1E40-46B5-A54D-4BD516FAD46E}" type="presParOf" srcId="{4F559FDC-9C40-41EB-A08F-F3C239C71094}" destId="{CC6853B1-83C9-4239-B692-A91D74926AB7}" srcOrd="0" destOrd="0" presId="urn:microsoft.com/office/officeart/2005/8/layout/chevron2"/>
    <dgm:cxn modelId="{CA2BAD99-4BEE-41CC-82B2-454416A0D830}" type="presParOf" srcId="{CC6853B1-83C9-4239-B692-A91D74926AB7}" destId="{B53EB466-DDF8-4D1E-8D35-4BBA4B4C19C2}" srcOrd="0" destOrd="0" presId="urn:microsoft.com/office/officeart/2005/8/layout/chevron2"/>
    <dgm:cxn modelId="{7DB4B2FF-985A-416D-A0DE-D349F0E7310A}" type="presParOf" srcId="{CC6853B1-83C9-4239-B692-A91D74926AB7}" destId="{6C9EC872-EE77-4C99-A887-0385572D653E}" srcOrd="1" destOrd="0" presId="urn:microsoft.com/office/officeart/2005/8/layout/chevron2"/>
    <dgm:cxn modelId="{D04B164C-E324-4354-8DF6-ABECD1504E69}" type="presParOf" srcId="{4F559FDC-9C40-41EB-A08F-F3C239C71094}" destId="{6635A5A1-2F5B-4186-BD20-657C2E1A0ADE}" srcOrd="1" destOrd="0" presId="urn:microsoft.com/office/officeart/2005/8/layout/chevron2"/>
    <dgm:cxn modelId="{5E7445B1-CDF0-4CA0-B73D-320A2FEA7022}" type="presParOf" srcId="{4F559FDC-9C40-41EB-A08F-F3C239C71094}" destId="{BED81656-ADEF-4E31-9820-48C3ABE78D55}" srcOrd="2" destOrd="0" presId="urn:microsoft.com/office/officeart/2005/8/layout/chevron2"/>
    <dgm:cxn modelId="{5C0F6509-2C4D-4F44-B2EB-D198F1CCD9CF}" type="presParOf" srcId="{BED81656-ADEF-4E31-9820-48C3ABE78D55}" destId="{73F88A66-3A94-4C38-A54A-8796B5578939}" srcOrd="0" destOrd="0" presId="urn:microsoft.com/office/officeart/2005/8/layout/chevron2"/>
    <dgm:cxn modelId="{DA7BFC27-89D2-40D0-932C-FDE13C4A85AE}" type="presParOf" srcId="{BED81656-ADEF-4E31-9820-48C3ABE78D55}" destId="{75ACB8F7-4E79-4203-BE60-49671E50F809}" srcOrd="1" destOrd="0" presId="urn:microsoft.com/office/officeart/2005/8/layout/chevron2"/>
    <dgm:cxn modelId="{D7995644-F8D9-4F63-8C42-55BA786D38C3}" type="presParOf" srcId="{4F559FDC-9C40-41EB-A08F-F3C239C71094}" destId="{3793F86C-0552-4A0D-929B-5091AE25E6DB}" srcOrd="3" destOrd="0" presId="urn:microsoft.com/office/officeart/2005/8/layout/chevron2"/>
    <dgm:cxn modelId="{6C6881D1-37E8-4CED-A498-B1694725B2A3}" type="presParOf" srcId="{4F559FDC-9C40-41EB-A08F-F3C239C71094}" destId="{A58B4CEC-335C-4F13-80D0-F548668CA68C}" srcOrd="4" destOrd="0" presId="urn:microsoft.com/office/officeart/2005/8/layout/chevron2"/>
    <dgm:cxn modelId="{C7CD8EBE-7646-4377-B9EA-9DA5B29D066E}" type="presParOf" srcId="{A58B4CEC-335C-4F13-80D0-F548668CA68C}" destId="{468EAC69-93DD-4B92-80A8-C316B6DA5323}" srcOrd="0" destOrd="0" presId="urn:microsoft.com/office/officeart/2005/8/layout/chevron2"/>
    <dgm:cxn modelId="{4950FEC6-4EEB-4CF5-AD66-4DD728446E7C}" type="presParOf" srcId="{A58B4CEC-335C-4F13-80D0-F548668CA68C}" destId="{4984E762-60D1-4E3A-BD4B-D32789B72909}" srcOrd="1" destOrd="0" presId="urn:microsoft.com/office/officeart/2005/8/layout/chevron2"/>
    <dgm:cxn modelId="{04B1D95F-E994-43CA-AA0D-5F6E825F8437}" type="presParOf" srcId="{4F559FDC-9C40-41EB-A08F-F3C239C71094}" destId="{A654AD3D-8CD6-4C9E-8409-42CFF9739E03}" srcOrd="5" destOrd="0" presId="urn:microsoft.com/office/officeart/2005/8/layout/chevron2"/>
    <dgm:cxn modelId="{56CF2F0B-0112-43F0-B8B6-BBB8F4FC00D1}" type="presParOf" srcId="{4F559FDC-9C40-41EB-A08F-F3C239C71094}" destId="{3E139358-7BDD-4792-B72B-E6C4E9AE8DF4}" srcOrd="6" destOrd="0" presId="urn:microsoft.com/office/officeart/2005/8/layout/chevron2"/>
    <dgm:cxn modelId="{C8071DBA-D57B-4E70-9B95-9F3C9A0A080C}" type="presParOf" srcId="{3E139358-7BDD-4792-B72B-E6C4E9AE8DF4}" destId="{9A15FCAC-8F78-4244-9E0C-66066412C46A}" srcOrd="0" destOrd="0" presId="urn:microsoft.com/office/officeart/2005/8/layout/chevron2"/>
    <dgm:cxn modelId="{909B2CED-7BEA-4893-B858-F1C4A6A5F95F}" type="presParOf" srcId="{3E139358-7BDD-4792-B72B-E6C4E9AE8DF4}" destId="{A9FF8A8C-0261-4678-8B49-1DD53A9AC987}" srcOrd="1" destOrd="0" presId="urn:microsoft.com/office/officeart/2005/8/layout/chevron2"/>
    <dgm:cxn modelId="{53F423EC-A22F-4752-99E7-832BC26A3B8D}" type="presParOf" srcId="{4F559FDC-9C40-41EB-A08F-F3C239C71094}" destId="{A29E90E2-0D1A-456D-AF91-9964F9D7B26A}" srcOrd="7" destOrd="0" presId="urn:microsoft.com/office/officeart/2005/8/layout/chevron2"/>
    <dgm:cxn modelId="{C49E9B7F-94EB-449C-80CB-04642E7E9746}" type="presParOf" srcId="{4F559FDC-9C40-41EB-A08F-F3C239C71094}" destId="{30321357-1355-4DCE-A930-ADBBE69D2C9C}" srcOrd="8" destOrd="0" presId="urn:microsoft.com/office/officeart/2005/8/layout/chevron2"/>
    <dgm:cxn modelId="{6A56CE5C-207B-405F-BFF7-A05DED4417C4}" type="presParOf" srcId="{30321357-1355-4DCE-A930-ADBBE69D2C9C}" destId="{200C652B-6718-4017-A47A-637C65C2C58F}" srcOrd="0" destOrd="0" presId="urn:microsoft.com/office/officeart/2005/8/layout/chevron2"/>
    <dgm:cxn modelId="{09C6E417-5155-40C1-B8BA-22893DB15966}" type="presParOf" srcId="{30321357-1355-4DCE-A930-ADBBE69D2C9C}" destId="{AB6F8A68-7293-4AC5-BDE9-F67704431DA6}" srcOrd="1" destOrd="0" presId="urn:microsoft.com/office/officeart/2005/8/layout/chevron2"/>
    <dgm:cxn modelId="{D9D7F219-DF8A-4F62-80D2-A2316AC69025}" type="presParOf" srcId="{4F559FDC-9C40-41EB-A08F-F3C239C71094}" destId="{CFD2FAA7-1443-4856-986C-EB4939120C59}" srcOrd="9" destOrd="0" presId="urn:microsoft.com/office/officeart/2005/8/layout/chevron2"/>
    <dgm:cxn modelId="{04350A7F-FE6A-42F7-8CF9-C5944A1CBBE5}" type="presParOf" srcId="{4F559FDC-9C40-41EB-A08F-F3C239C71094}" destId="{672FC820-5A60-4E58-AAC1-DC5BC0C980A7}" srcOrd="10" destOrd="0" presId="urn:microsoft.com/office/officeart/2005/8/layout/chevron2"/>
    <dgm:cxn modelId="{D372428F-49B1-4B71-AA77-36CB49AA22F5}" type="presParOf" srcId="{672FC820-5A60-4E58-AAC1-DC5BC0C980A7}" destId="{205DF40E-4D0A-435F-8460-3C3A5F11BD15}" srcOrd="0" destOrd="0" presId="urn:microsoft.com/office/officeart/2005/8/layout/chevron2"/>
    <dgm:cxn modelId="{9D22A682-9A48-4AC9-A4DD-72006CA743C9}" type="presParOf" srcId="{672FC820-5A60-4E58-AAC1-DC5BC0C980A7}" destId="{31E95567-CBD2-4FDC-845F-669B03D66D80}" srcOrd="1" destOrd="0" presId="urn:microsoft.com/office/officeart/2005/8/layout/chevron2"/>
    <dgm:cxn modelId="{DB2D44B2-BEBC-4B3A-811D-63A3126EA31F}" type="presParOf" srcId="{4F559FDC-9C40-41EB-A08F-F3C239C71094}" destId="{8C7C9595-04E9-4307-A046-17A4E379678E}" srcOrd="11" destOrd="0" presId="urn:microsoft.com/office/officeart/2005/8/layout/chevron2"/>
    <dgm:cxn modelId="{074DFC97-479E-4FE1-AD89-C66E921FAC79}" type="presParOf" srcId="{4F559FDC-9C40-41EB-A08F-F3C239C71094}" destId="{89D72F89-7EAC-4BCD-901B-7995C5A89A4F}" srcOrd="12" destOrd="0" presId="urn:microsoft.com/office/officeart/2005/8/layout/chevron2"/>
    <dgm:cxn modelId="{3B243869-B2DB-4959-A7F2-A696C22D3424}" type="presParOf" srcId="{89D72F89-7EAC-4BCD-901B-7995C5A89A4F}" destId="{E04A7DB8-1226-4E3A-A583-C588424C1116}" srcOrd="0" destOrd="0" presId="urn:microsoft.com/office/officeart/2005/8/layout/chevron2"/>
    <dgm:cxn modelId="{A463840C-927C-4F19-A2E4-2698BB8DB388}" type="presParOf" srcId="{89D72F89-7EAC-4BCD-901B-7995C5A89A4F}" destId="{5467770D-D12B-4EED-B303-D67A601F6CC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1B9AC4-97B2-4ADA-B6FF-EC882DAA0E94}"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s-HN"/>
        </a:p>
      </dgm:t>
    </dgm:pt>
    <dgm:pt modelId="{A477189D-1334-4160-AF05-3A8B9B02B577}">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HN" sz="2400" b="1" dirty="0" smtClean="0"/>
            <a:t>Mejora en la Vinculación Plan-Presupuesto y en la integración de la evaluación en el ciclo de políticas</a:t>
          </a:r>
          <a:r>
            <a:rPr lang="es-HN" sz="2400" dirty="0" smtClean="0"/>
            <a:t>.  </a:t>
          </a:r>
          <a:endParaRPr lang="es-HN" sz="2400" dirty="0"/>
        </a:p>
      </dgm:t>
    </dgm:pt>
    <dgm:pt modelId="{51F63F32-AA11-4CF5-BA2E-4DDAECEBB6C3}" type="parTrans" cxnId="{F5531C38-7B85-4686-97FB-F1C9403DBCC3}">
      <dgm:prSet/>
      <dgm:spPr/>
      <dgm:t>
        <a:bodyPr/>
        <a:lstStyle/>
        <a:p>
          <a:endParaRPr lang="es-HN" sz="2400"/>
        </a:p>
      </dgm:t>
    </dgm:pt>
    <dgm:pt modelId="{FB9B3083-A043-49FD-8C21-1E80E5B88F3F}" type="sibTrans" cxnId="{F5531C38-7B85-4686-97FB-F1C9403DBCC3}">
      <dgm:prSet/>
      <dgm:spPr/>
      <dgm:t>
        <a:bodyPr/>
        <a:lstStyle/>
        <a:p>
          <a:endParaRPr lang="es-HN" sz="2400"/>
        </a:p>
      </dgm:t>
    </dgm:pt>
    <dgm:pt modelId="{A0F9844C-5222-4CAC-BEFD-A77A44EF6EA8}">
      <dgm:prSet phldrT="[Texto]" custT="1"/>
      <dgm:spPr/>
      <dgm:t>
        <a:bodyPr/>
        <a:lstStyle/>
        <a:p>
          <a:pPr algn="just"/>
          <a:r>
            <a:rPr lang="es-CL" sz="2000" dirty="0" smtClean="0"/>
            <a:t>Articulación y coordinación de los Planes Nacionales, Sectoriales y Regionales al Presupuesto Público.</a:t>
          </a:r>
          <a:endParaRPr lang="es-HN" sz="2000" dirty="0"/>
        </a:p>
      </dgm:t>
    </dgm:pt>
    <dgm:pt modelId="{F0262BEA-31B6-4F41-9F9B-4876ABDA3A0E}" type="parTrans" cxnId="{352F95D4-8F3F-4329-88ED-BBB15F21DAE6}">
      <dgm:prSet/>
      <dgm:spPr/>
      <dgm:t>
        <a:bodyPr/>
        <a:lstStyle/>
        <a:p>
          <a:endParaRPr lang="es-HN" sz="2400"/>
        </a:p>
      </dgm:t>
    </dgm:pt>
    <dgm:pt modelId="{49392E51-CA94-4F65-9EE0-0BD461874B59}" type="sibTrans" cxnId="{352F95D4-8F3F-4329-88ED-BBB15F21DAE6}">
      <dgm:prSet/>
      <dgm:spPr/>
      <dgm:t>
        <a:bodyPr/>
        <a:lstStyle/>
        <a:p>
          <a:endParaRPr lang="es-HN" sz="2400"/>
        </a:p>
      </dgm:t>
    </dgm:pt>
    <dgm:pt modelId="{953AD71E-8E70-4731-BEF0-11E4C5A8515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HN" sz="3200" b="1" dirty="0" smtClean="0"/>
            <a:t>Resultados Esperados </a:t>
          </a:r>
          <a:endParaRPr lang="es-HN" sz="3200" b="1" dirty="0"/>
        </a:p>
      </dgm:t>
    </dgm:pt>
    <dgm:pt modelId="{A5F2D745-8F99-46EB-A2E5-CA6AA6A9F734}" type="parTrans" cxnId="{F6B9C01E-F4CF-463E-8CF7-92A1A4BC932C}">
      <dgm:prSet/>
      <dgm:spPr/>
      <dgm:t>
        <a:bodyPr/>
        <a:lstStyle/>
        <a:p>
          <a:endParaRPr lang="es-HN" sz="2400"/>
        </a:p>
      </dgm:t>
    </dgm:pt>
    <dgm:pt modelId="{378C9B9D-48CD-4B78-ADC1-41C8D33D5151}" type="sibTrans" cxnId="{F6B9C01E-F4CF-463E-8CF7-92A1A4BC932C}">
      <dgm:prSet/>
      <dgm:spPr/>
      <dgm:t>
        <a:bodyPr/>
        <a:lstStyle/>
        <a:p>
          <a:endParaRPr lang="es-HN" sz="2400"/>
        </a:p>
      </dgm:t>
    </dgm:pt>
    <dgm:pt modelId="{FDC6D648-2719-419E-B23E-043F786F5DD6}">
      <dgm:prSet phldrT="[Texto]" custT="1"/>
      <dgm:spPr/>
      <dgm:t>
        <a:bodyPr/>
        <a:lstStyle/>
        <a:p>
          <a:pPr algn="just"/>
          <a:r>
            <a:rPr lang="es-HN" sz="2000" b="1" dirty="0" smtClean="0"/>
            <a:t>Apoyo  a la reforma del Modelo de Gestión por Resultados </a:t>
          </a:r>
          <a:endParaRPr lang="es-HN" sz="2000" b="1" dirty="0"/>
        </a:p>
      </dgm:t>
    </dgm:pt>
    <dgm:pt modelId="{3C0EE2A1-F98E-46A3-8199-5129B790B9D7}" type="parTrans" cxnId="{25F78F41-C948-4510-AF27-E33A212DC410}">
      <dgm:prSet/>
      <dgm:spPr/>
      <dgm:t>
        <a:bodyPr/>
        <a:lstStyle/>
        <a:p>
          <a:endParaRPr lang="es-HN" sz="2400"/>
        </a:p>
      </dgm:t>
    </dgm:pt>
    <dgm:pt modelId="{7B3EB297-FE56-48AC-81B7-C18ACDC35A60}" type="sibTrans" cxnId="{25F78F41-C948-4510-AF27-E33A212DC410}">
      <dgm:prSet/>
      <dgm:spPr/>
      <dgm:t>
        <a:bodyPr/>
        <a:lstStyle/>
        <a:p>
          <a:endParaRPr lang="es-HN" sz="2400"/>
        </a:p>
      </dgm:t>
    </dgm:pt>
    <dgm:pt modelId="{E339561D-AF46-485F-AE5F-092F3C5CAC52}">
      <dgm:prSet custT="1"/>
      <dgm:spPr/>
      <dgm:t>
        <a:bodyPr/>
        <a:lstStyle/>
        <a:p>
          <a:pPr algn="just"/>
          <a:r>
            <a:rPr lang="es-CL" sz="2000" dirty="0" smtClean="0"/>
            <a:t>Incorporación de los resultados de la evaluación a los procesos de planificación, </a:t>
          </a:r>
          <a:r>
            <a:rPr lang="es-CL" sz="2000" dirty="0" err="1" smtClean="0"/>
            <a:t>presupuestación</a:t>
          </a:r>
          <a:r>
            <a:rPr lang="es-CL" sz="2000" dirty="0" smtClean="0"/>
            <a:t> y seguimiento. Intentando incorporar a la filosofía de gestión por resultados o presupuesto para resultados, resultados en términos de cohesión social. </a:t>
          </a:r>
          <a:endParaRPr lang="es-HN" sz="2000" dirty="0"/>
        </a:p>
      </dgm:t>
    </dgm:pt>
    <dgm:pt modelId="{75AF5FA6-0E32-4A7B-855D-34692D3DB20C}" type="parTrans" cxnId="{B2783AD3-C9F2-4255-884B-8A576A53EB58}">
      <dgm:prSet/>
      <dgm:spPr/>
      <dgm:t>
        <a:bodyPr/>
        <a:lstStyle/>
        <a:p>
          <a:endParaRPr lang="es-HN" sz="2400"/>
        </a:p>
      </dgm:t>
    </dgm:pt>
    <dgm:pt modelId="{3F55C384-428D-4C67-A268-746E8450FF9B}" type="sibTrans" cxnId="{B2783AD3-C9F2-4255-884B-8A576A53EB58}">
      <dgm:prSet/>
      <dgm:spPr/>
      <dgm:t>
        <a:bodyPr/>
        <a:lstStyle/>
        <a:p>
          <a:endParaRPr lang="es-HN" sz="2400"/>
        </a:p>
      </dgm:t>
    </dgm:pt>
    <dgm:pt modelId="{67F2405C-0593-40A1-9EE2-40A7FC16C6B7}">
      <dgm:prSet custT="1"/>
      <dgm:spPr/>
      <dgm:t>
        <a:bodyPr/>
        <a:lstStyle/>
        <a:p>
          <a:pPr algn="just"/>
          <a:r>
            <a:rPr lang="es-HN" sz="2000" b="1" dirty="0" smtClean="0"/>
            <a:t>Implantación de un Sistema de monitoreo de los planes vinculados al presupuesto </a:t>
          </a:r>
          <a:endParaRPr lang="es-HN" sz="2000" b="1" dirty="0"/>
        </a:p>
      </dgm:t>
    </dgm:pt>
    <dgm:pt modelId="{737D5D68-EF42-47FE-9926-9AFFDA0E6FFB}" type="parTrans" cxnId="{8DA8D0F8-4AA7-485D-A009-9B4A0302EF24}">
      <dgm:prSet/>
      <dgm:spPr/>
      <dgm:t>
        <a:bodyPr/>
        <a:lstStyle/>
        <a:p>
          <a:endParaRPr lang="es-HN" sz="2400"/>
        </a:p>
      </dgm:t>
    </dgm:pt>
    <dgm:pt modelId="{78264065-A5F6-4107-BD95-3B1A0C4DD5DF}" type="sibTrans" cxnId="{8DA8D0F8-4AA7-485D-A009-9B4A0302EF24}">
      <dgm:prSet/>
      <dgm:spPr/>
      <dgm:t>
        <a:bodyPr/>
        <a:lstStyle/>
        <a:p>
          <a:endParaRPr lang="es-HN" sz="2400"/>
        </a:p>
      </dgm:t>
    </dgm:pt>
    <dgm:pt modelId="{C7BC39BE-3653-4CE4-A7BA-C04170161C88}">
      <dgm:prSet custT="1"/>
      <dgm:spPr/>
      <dgm:t>
        <a:bodyPr/>
        <a:lstStyle/>
        <a:p>
          <a:pPr algn="just"/>
          <a:r>
            <a:rPr lang="es-HN" sz="2000" b="1" dirty="0" smtClean="0"/>
            <a:t>Incorporación de la medición de impacto al ciclo de planificación y </a:t>
          </a:r>
          <a:r>
            <a:rPr lang="es-HN" sz="2000" b="1" dirty="0" err="1" smtClean="0"/>
            <a:t>presupuestación</a:t>
          </a:r>
          <a:r>
            <a:rPr lang="es-HN" sz="2000" b="1" dirty="0" smtClean="0"/>
            <a:t>   </a:t>
          </a:r>
          <a:endParaRPr lang="es-HN" sz="2000" b="1" dirty="0"/>
        </a:p>
      </dgm:t>
    </dgm:pt>
    <dgm:pt modelId="{F20EC019-14D7-432C-AC5A-C32AAC54C496}" type="parTrans" cxnId="{D88704C4-7F91-4270-8DB7-299A00453D6A}">
      <dgm:prSet/>
      <dgm:spPr/>
      <dgm:t>
        <a:bodyPr/>
        <a:lstStyle/>
        <a:p>
          <a:endParaRPr lang="es-HN" sz="2400"/>
        </a:p>
      </dgm:t>
    </dgm:pt>
    <dgm:pt modelId="{507AA9E0-2757-4079-BBE6-3B6F972D6709}" type="sibTrans" cxnId="{D88704C4-7F91-4270-8DB7-299A00453D6A}">
      <dgm:prSet/>
      <dgm:spPr/>
      <dgm:t>
        <a:bodyPr/>
        <a:lstStyle/>
        <a:p>
          <a:endParaRPr lang="es-HN" sz="2400"/>
        </a:p>
      </dgm:t>
    </dgm:pt>
    <dgm:pt modelId="{DE938A38-76DB-4F67-BFF9-A2E76C4196D1}" type="pres">
      <dgm:prSet presAssocID="{AA1B9AC4-97B2-4ADA-B6FF-EC882DAA0E94}" presName="Name0" presStyleCnt="0">
        <dgm:presLayoutVars>
          <dgm:dir/>
          <dgm:animLvl val="lvl"/>
          <dgm:resizeHandles val="exact"/>
        </dgm:presLayoutVars>
      </dgm:prSet>
      <dgm:spPr/>
      <dgm:t>
        <a:bodyPr/>
        <a:lstStyle/>
        <a:p>
          <a:endParaRPr lang="es-HN"/>
        </a:p>
      </dgm:t>
    </dgm:pt>
    <dgm:pt modelId="{46573970-8B77-4CAF-A904-20301AC0672E}" type="pres">
      <dgm:prSet presAssocID="{A477189D-1334-4160-AF05-3A8B9B02B577}" presName="linNode" presStyleCnt="0"/>
      <dgm:spPr/>
      <dgm:t>
        <a:bodyPr/>
        <a:lstStyle/>
        <a:p>
          <a:endParaRPr lang="es-HN"/>
        </a:p>
      </dgm:t>
    </dgm:pt>
    <dgm:pt modelId="{BA6A01FB-D47C-46D3-88F6-7BE15CA8AC88}" type="pres">
      <dgm:prSet presAssocID="{A477189D-1334-4160-AF05-3A8B9B02B577}" presName="parentText" presStyleLbl="node1" presStyleIdx="0" presStyleCnt="2" custScaleX="93360" custScaleY="46413">
        <dgm:presLayoutVars>
          <dgm:chMax val="1"/>
          <dgm:bulletEnabled val="1"/>
        </dgm:presLayoutVars>
      </dgm:prSet>
      <dgm:spPr/>
      <dgm:t>
        <a:bodyPr/>
        <a:lstStyle/>
        <a:p>
          <a:endParaRPr lang="es-HN"/>
        </a:p>
      </dgm:t>
    </dgm:pt>
    <dgm:pt modelId="{E5171E7D-18AB-4CD9-A775-A7284401FC47}" type="pres">
      <dgm:prSet presAssocID="{A477189D-1334-4160-AF05-3A8B9B02B577}" presName="descendantText" presStyleLbl="alignAccFollowNode1" presStyleIdx="0" presStyleCnt="2" custScaleY="59034" custLinFactNeighborX="1209" custLinFactNeighborY="697">
        <dgm:presLayoutVars>
          <dgm:bulletEnabled val="1"/>
        </dgm:presLayoutVars>
      </dgm:prSet>
      <dgm:spPr/>
      <dgm:t>
        <a:bodyPr/>
        <a:lstStyle/>
        <a:p>
          <a:endParaRPr lang="es-HN"/>
        </a:p>
      </dgm:t>
    </dgm:pt>
    <dgm:pt modelId="{68899D4B-26CA-47F0-9E28-2FFC84C20720}" type="pres">
      <dgm:prSet presAssocID="{FB9B3083-A043-49FD-8C21-1E80E5B88F3F}" presName="sp" presStyleCnt="0"/>
      <dgm:spPr/>
      <dgm:t>
        <a:bodyPr/>
        <a:lstStyle/>
        <a:p>
          <a:endParaRPr lang="es-HN"/>
        </a:p>
      </dgm:t>
    </dgm:pt>
    <dgm:pt modelId="{45F84782-9DAA-457E-80EE-AA478054D8AE}" type="pres">
      <dgm:prSet presAssocID="{953AD71E-8E70-4731-BEF0-11E4C5A85152}" presName="linNode" presStyleCnt="0"/>
      <dgm:spPr/>
      <dgm:t>
        <a:bodyPr/>
        <a:lstStyle/>
        <a:p>
          <a:endParaRPr lang="es-HN"/>
        </a:p>
      </dgm:t>
    </dgm:pt>
    <dgm:pt modelId="{AA1B47FF-DEDB-4DEF-8423-FFFDD5BBF439}" type="pres">
      <dgm:prSet presAssocID="{953AD71E-8E70-4731-BEF0-11E4C5A85152}" presName="parentText" presStyleLbl="node1" presStyleIdx="1" presStyleCnt="2" custScaleX="94435" custScaleY="32669">
        <dgm:presLayoutVars>
          <dgm:chMax val="1"/>
          <dgm:bulletEnabled val="1"/>
        </dgm:presLayoutVars>
      </dgm:prSet>
      <dgm:spPr/>
      <dgm:t>
        <a:bodyPr/>
        <a:lstStyle/>
        <a:p>
          <a:endParaRPr lang="es-HN"/>
        </a:p>
      </dgm:t>
    </dgm:pt>
    <dgm:pt modelId="{468395B5-2BEC-42DD-91ED-C6F62F82730F}" type="pres">
      <dgm:prSet presAssocID="{953AD71E-8E70-4731-BEF0-11E4C5A85152}" presName="descendantText" presStyleLbl="alignAccFollowNode1" presStyleIdx="1" presStyleCnt="2" custScaleY="43685">
        <dgm:presLayoutVars>
          <dgm:bulletEnabled val="1"/>
        </dgm:presLayoutVars>
      </dgm:prSet>
      <dgm:spPr/>
      <dgm:t>
        <a:bodyPr/>
        <a:lstStyle/>
        <a:p>
          <a:endParaRPr lang="es-HN"/>
        </a:p>
      </dgm:t>
    </dgm:pt>
  </dgm:ptLst>
  <dgm:cxnLst>
    <dgm:cxn modelId="{22DA19B6-1114-471F-BAA7-3FAA7A4C1A2F}" type="presOf" srcId="{AA1B9AC4-97B2-4ADA-B6FF-EC882DAA0E94}" destId="{DE938A38-76DB-4F67-BFF9-A2E76C4196D1}" srcOrd="0" destOrd="0" presId="urn:microsoft.com/office/officeart/2005/8/layout/vList5"/>
    <dgm:cxn modelId="{B6632540-E443-4E71-97CE-370BC0E6F240}" type="presOf" srcId="{67F2405C-0593-40A1-9EE2-40A7FC16C6B7}" destId="{468395B5-2BEC-42DD-91ED-C6F62F82730F}" srcOrd="0" destOrd="1" presId="urn:microsoft.com/office/officeart/2005/8/layout/vList5"/>
    <dgm:cxn modelId="{F5531C38-7B85-4686-97FB-F1C9403DBCC3}" srcId="{AA1B9AC4-97B2-4ADA-B6FF-EC882DAA0E94}" destId="{A477189D-1334-4160-AF05-3A8B9B02B577}" srcOrd="0" destOrd="0" parTransId="{51F63F32-AA11-4CF5-BA2E-4DDAECEBB6C3}" sibTransId="{FB9B3083-A043-49FD-8C21-1E80E5B88F3F}"/>
    <dgm:cxn modelId="{05ACE372-2804-4AEE-BCBF-EC6786BF50D1}" type="presOf" srcId="{FDC6D648-2719-419E-B23E-043F786F5DD6}" destId="{468395B5-2BEC-42DD-91ED-C6F62F82730F}" srcOrd="0" destOrd="0" presId="urn:microsoft.com/office/officeart/2005/8/layout/vList5"/>
    <dgm:cxn modelId="{F6B9C01E-F4CF-463E-8CF7-92A1A4BC932C}" srcId="{AA1B9AC4-97B2-4ADA-B6FF-EC882DAA0E94}" destId="{953AD71E-8E70-4731-BEF0-11E4C5A85152}" srcOrd="1" destOrd="0" parTransId="{A5F2D745-8F99-46EB-A2E5-CA6AA6A9F734}" sibTransId="{378C9B9D-48CD-4B78-ADC1-41C8D33D5151}"/>
    <dgm:cxn modelId="{184236AE-C2EF-4382-9E1A-3573EE294DBB}" type="presOf" srcId="{A0F9844C-5222-4CAC-BEFD-A77A44EF6EA8}" destId="{E5171E7D-18AB-4CD9-A775-A7284401FC47}" srcOrd="0" destOrd="0" presId="urn:microsoft.com/office/officeart/2005/8/layout/vList5"/>
    <dgm:cxn modelId="{B2783AD3-C9F2-4255-884B-8A576A53EB58}" srcId="{A477189D-1334-4160-AF05-3A8B9B02B577}" destId="{E339561D-AF46-485F-AE5F-092F3C5CAC52}" srcOrd="1" destOrd="0" parTransId="{75AF5FA6-0E32-4A7B-855D-34692D3DB20C}" sibTransId="{3F55C384-428D-4C67-A268-746E8450FF9B}"/>
    <dgm:cxn modelId="{B0188F69-0F8F-4A07-8D2E-AC707C5C9AD3}" type="presOf" srcId="{953AD71E-8E70-4731-BEF0-11E4C5A85152}" destId="{AA1B47FF-DEDB-4DEF-8423-FFFDD5BBF439}" srcOrd="0" destOrd="0" presId="urn:microsoft.com/office/officeart/2005/8/layout/vList5"/>
    <dgm:cxn modelId="{176ED639-2A73-4FFF-9CD7-1479BE96C531}" type="presOf" srcId="{E339561D-AF46-485F-AE5F-092F3C5CAC52}" destId="{E5171E7D-18AB-4CD9-A775-A7284401FC47}" srcOrd="0" destOrd="1" presId="urn:microsoft.com/office/officeart/2005/8/layout/vList5"/>
    <dgm:cxn modelId="{8DA8D0F8-4AA7-485D-A009-9B4A0302EF24}" srcId="{953AD71E-8E70-4731-BEF0-11E4C5A85152}" destId="{67F2405C-0593-40A1-9EE2-40A7FC16C6B7}" srcOrd="1" destOrd="0" parTransId="{737D5D68-EF42-47FE-9926-9AFFDA0E6FFB}" sibTransId="{78264065-A5F6-4107-BD95-3B1A0C4DD5DF}"/>
    <dgm:cxn modelId="{352F95D4-8F3F-4329-88ED-BBB15F21DAE6}" srcId="{A477189D-1334-4160-AF05-3A8B9B02B577}" destId="{A0F9844C-5222-4CAC-BEFD-A77A44EF6EA8}" srcOrd="0" destOrd="0" parTransId="{F0262BEA-31B6-4F41-9F9B-4876ABDA3A0E}" sibTransId="{49392E51-CA94-4F65-9EE0-0BD461874B59}"/>
    <dgm:cxn modelId="{B2BC4BC9-CD10-426E-95D6-EEC7AB30FCC4}" type="presOf" srcId="{A477189D-1334-4160-AF05-3A8B9B02B577}" destId="{BA6A01FB-D47C-46D3-88F6-7BE15CA8AC88}" srcOrd="0" destOrd="0" presId="urn:microsoft.com/office/officeart/2005/8/layout/vList5"/>
    <dgm:cxn modelId="{D88704C4-7F91-4270-8DB7-299A00453D6A}" srcId="{953AD71E-8E70-4731-BEF0-11E4C5A85152}" destId="{C7BC39BE-3653-4CE4-A7BA-C04170161C88}" srcOrd="2" destOrd="0" parTransId="{F20EC019-14D7-432C-AC5A-C32AAC54C496}" sibTransId="{507AA9E0-2757-4079-BBE6-3B6F972D6709}"/>
    <dgm:cxn modelId="{1B88CA48-3896-4BC0-94F2-0820739AD91D}" type="presOf" srcId="{C7BC39BE-3653-4CE4-A7BA-C04170161C88}" destId="{468395B5-2BEC-42DD-91ED-C6F62F82730F}" srcOrd="0" destOrd="2" presId="urn:microsoft.com/office/officeart/2005/8/layout/vList5"/>
    <dgm:cxn modelId="{25F78F41-C948-4510-AF27-E33A212DC410}" srcId="{953AD71E-8E70-4731-BEF0-11E4C5A85152}" destId="{FDC6D648-2719-419E-B23E-043F786F5DD6}" srcOrd="0" destOrd="0" parTransId="{3C0EE2A1-F98E-46A3-8199-5129B790B9D7}" sibTransId="{7B3EB297-FE56-48AC-81B7-C18ACDC35A60}"/>
    <dgm:cxn modelId="{7E2A2B5C-1BFE-406B-8871-2ACBFDC68C67}" type="presParOf" srcId="{DE938A38-76DB-4F67-BFF9-A2E76C4196D1}" destId="{46573970-8B77-4CAF-A904-20301AC0672E}" srcOrd="0" destOrd="0" presId="urn:microsoft.com/office/officeart/2005/8/layout/vList5"/>
    <dgm:cxn modelId="{1E4D0708-A09D-4376-B4E5-2826D8B7A144}" type="presParOf" srcId="{46573970-8B77-4CAF-A904-20301AC0672E}" destId="{BA6A01FB-D47C-46D3-88F6-7BE15CA8AC88}" srcOrd="0" destOrd="0" presId="urn:microsoft.com/office/officeart/2005/8/layout/vList5"/>
    <dgm:cxn modelId="{744BA074-BB1E-4097-BF43-8C39E69E3CD4}" type="presParOf" srcId="{46573970-8B77-4CAF-A904-20301AC0672E}" destId="{E5171E7D-18AB-4CD9-A775-A7284401FC47}" srcOrd="1" destOrd="0" presId="urn:microsoft.com/office/officeart/2005/8/layout/vList5"/>
    <dgm:cxn modelId="{9381FDBF-6BB7-455C-9E2A-8758E5579C50}" type="presParOf" srcId="{DE938A38-76DB-4F67-BFF9-A2E76C4196D1}" destId="{68899D4B-26CA-47F0-9E28-2FFC84C20720}" srcOrd="1" destOrd="0" presId="urn:microsoft.com/office/officeart/2005/8/layout/vList5"/>
    <dgm:cxn modelId="{9964B2CF-AFAA-46AF-9B8C-797BF0DE3B2C}" type="presParOf" srcId="{DE938A38-76DB-4F67-BFF9-A2E76C4196D1}" destId="{45F84782-9DAA-457E-80EE-AA478054D8AE}" srcOrd="2" destOrd="0" presId="urn:microsoft.com/office/officeart/2005/8/layout/vList5"/>
    <dgm:cxn modelId="{2C3A60B2-CAD6-480A-8207-E685E4B83855}" type="presParOf" srcId="{45F84782-9DAA-457E-80EE-AA478054D8AE}" destId="{AA1B47FF-DEDB-4DEF-8423-FFFDD5BBF439}" srcOrd="0" destOrd="0" presId="urn:microsoft.com/office/officeart/2005/8/layout/vList5"/>
    <dgm:cxn modelId="{BBF56F8B-FCF8-44A5-954C-C66B5B6FFE2E}" type="presParOf" srcId="{45F84782-9DAA-457E-80EE-AA478054D8AE}" destId="{468395B5-2BEC-42DD-91ED-C6F62F82730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7FA82-3135-46E6-963C-0E3109E5FFB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HN"/>
        </a:p>
      </dgm:t>
    </dgm:pt>
    <dgm:pt modelId="{4EB097AB-08DE-4A74-8150-FDF5EE6D5B1C}">
      <dgm:prSet phldrT="[Texto]" custT="1"/>
      <dgm:spPr>
        <a:solidFill>
          <a:schemeClr val="accent6">
            <a:lumMod val="20000"/>
            <a:lumOff val="80000"/>
            <a:alpha val="40000"/>
          </a:schemeClr>
        </a:solidFill>
      </dgm:spPr>
      <dgm:t>
        <a:bodyPr/>
        <a:lstStyle/>
        <a:p>
          <a:r>
            <a:rPr lang="es-HN" sz="3200" b="1" dirty="0" smtClean="0"/>
            <a:t>BID </a:t>
          </a:r>
        </a:p>
        <a:p>
          <a:r>
            <a:rPr lang="es-HN" sz="3200" b="1" dirty="0" err="1" smtClean="0"/>
            <a:t>Prodev</a:t>
          </a:r>
          <a:endParaRPr lang="es-HN" sz="3200" b="1" dirty="0"/>
        </a:p>
      </dgm:t>
    </dgm:pt>
    <dgm:pt modelId="{40C2EB39-F7E2-414A-B85C-346C82A2C548}" type="parTrans" cxnId="{09500BBD-7F9A-4B04-83FD-4DFF6013969E}">
      <dgm:prSet/>
      <dgm:spPr/>
      <dgm:t>
        <a:bodyPr/>
        <a:lstStyle/>
        <a:p>
          <a:endParaRPr lang="es-HN" sz="2800" b="1"/>
        </a:p>
      </dgm:t>
    </dgm:pt>
    <dgm:pt modelId="{86418DF1-D956-4529-9DFF-2F453FFC5B6E}" type="sibTrans" cxnId="{09500BBD-7F9A-4B04-83FD-4DFF6013969E}">
      <dgm:prSet/>
      <dgm:spPr/>
      <dgm:t>
        <a:bodyPr/>
        <a:lstStyle/>
        <a:p>
          <a:endParaRPr lang="es-HN" sz="2800" b="1"/>
        </a:p>
      </dgm:t>
    </dgm:pt>
    <dgm:pt modelId="{2975D3B3-CBBC-4A2F-B185-863A2E146925}">
      <dgm:prSet phldrT="[Texto]" custT="1"/>
      <dgm:spPr>
        <a:solidFill>
          <a:schemeClr val="accent5">
            <a:lumMod val="20000"/>
            <a:lumOff val="80000"/>
            <a:alpha val="40000"/>
          </a:schemeClr>
        </a:solidFill>
      </dgm:spPr>
      <dgm:t>
        <a:bodyPr/>
        <a:lstStyle/>
        <a:p>
          <a:r>
            <a:rPr lang="es-HN" sz="3200" b="1" dirty="0" smtClean="0"/>
            <a:t>EUROSOCIAL</a:t>
          </a:r>
          <a:endParaRPr lang="es-HN" sz="3200" b="1" dirty="0"/>
        </a:p>
      </dgm:t>
    </dgm:pt>
    <dgm:pt modelId="{FE87F320-0447-4D04-AF56-64F6E288128A}" type="parTrans" cxnId="{906C0F96-7FF9-483A-8A49-952462D97D35}">
      <dgm:prSet/>
      <dgm:spPr/>
      <dgm:t>
        <a:bodyPr/>
        <a:lstStyle/>
        <a:p>
          <a:endParaRPr lang="es-HN" sz="2800" b="1"/>
        </a:p>
      </dgm:t>
    </dgm:pt>
    <dgm:pt modelId="{08AB0E2D-32DB-40FC-84DC-31DA468E01D3}" type="sibTrans" cxnId="{906C0F96-7FF9-483A-8A49-952462D97D35}">
      <dgm:prSet/>
      <dgm:spPr/>
      <dgm:t>
        <a:bodyPr/>
        <a:lstStyle/>
        <a:p>
          <a:endParaRPr lang="es-HN" sz="2800" b="1"/>
        </a:p>
      </dgm:t>
    </dgm:pt>
    <dgm:pt modelId="{D4E2C31D-46BE-4A3E-8712-4F5FF1C0E17D}">
      <dgm:prSet phldrT="[Texto]" custT="1"/>
      <dgm:spPr>
        <a:solidFill>
          <a:schemeClr val="accent4">
            <a:lumMod val="20000"/>
            <a:lumOff val="80000"/>
            <a:alpha val="40000"/>
          </a:schemeClr>
        </a:solidFill>
      </dgm:spPr>
      <dgm:t>
        <a:bodyPr/>
        <a:lstStyle/>
        <a:p>
          <a:r>
            <a:rPr lang="es-HN" sz="3200" b="1" dirty="0" smtClean="0"/>
            <a:t>UNICEF</a:t>
          </a:r>
          <a:endParaRPr lang="es-HN" sz="3200" b="1" dirty="0"/>
        </a:p>
      </dgm:t>
    </dgm:pt>
    <dgm:pt modelId="{05E51C33-095B-4F34-B85F-95AAE354E11F}" type="parTrans" cxnId="{D9D6D0FF-FB9F-4521-B7CA-4C7FAD3AFCCA}">
      <dgm:prSet/>
      <dgm:spPr/>
      <dgm:t>
        <a:bodyPr/>
        <a:lstStyle/>
        <a:p>
          <a:endParaRPr lang="es-HN" sz="2800" b="1"/>
        </a:p>
      </dgm:t>
    </dgm:pt>
    <dgm:pt modelId="{88865BB0-01E8-41EC-95EC-B057C27C850C}" type="sibTrans" cxnId="{D9D6D0FF-FB9F-4521-B7CA-4C7FAD3AFCCA}">
      <dgm:prSet/>
      <dgm:spPr/>
      <dgm:t>
        <a:bodyPr/>
        <a:lstStyle/>
        <a:p>
          <a:endParaRPr lang="es-HN" sz="2800" b="1"/>
        </a:p>
      </dgm:t>
    </dgm:pt>
    <dgm:pt modelId="{8428717D-6F0A-4A24-9434-44B103ABCC12}">
      <dgm:prSet phldrT="[Texto]" custT="1"/>
      <dgm:spPr>
        <a:solidFill>
          <a:schemeClr val="accent3">
            <a:lumMod val="20000"/>
            <a:lumOff val="80000"/>
            <a:alpha val="40000"/>
          </a:schemeClr>
        </a:solidFill>
      </dgm:spPr>
      <dgm:t>
        <a:bodyPr/>
        <a:lstStyle/>
        <a:p>
          <a:r>
            <a:rPr lang="es-HN" sz="3200" b="1" dirty="0" smtClean="0"/>
            <a:t>GIZ</a:t>
          </a:r>
          <a:endParaRPr lang="es-HN" sz="3200" b="1" dirty="0"/>
        </a:p>
      </dgm:t>
    </dgm:pt>
    <dgm:pt modelId="{64D7CCAA-17E5-4FB9-B3D2-730418572CCB}" type="parTrans" cxnId="{D411DD73-F9BF-472F-A523-C1691675DA52}">
      <dgm:prSet/>
      <dgm:spPr/>
      <dgm:t>
        <a:bodyPr/>
        <a:lstStyle/>
        <a:p>
          <a:endParaRPr lang="es-HN" sz="2800" b="1"/>
        </a:p>
      </dgm:t>
    </dgm:pt>
    <dgm:pt modelId="{AD4346FC-C806-4D3C-9EAB-1F5893129B82}" type="sibTrans" cxnId="{D411DD73-F9BF-472F-A523-C1691675DA52}">
      <dgm:prSet/>
      <dgm:spPr/>
      <dgm:t>
        <a:bodyPr/>
        <a:lstStyle/>
        <a:p>
          <a:endParaRPr lang="es-HN" sz="2800" b="1"/>
        </a:p>
      </dgm:t>
    </dgm:pt>
    <dgm:pt modelId="{7C1F0E80-5A9B-4485-AD54-9D9CC54F90DA}">
      <dgm:prSet phldrT="[Texto]" custT="1"/>
      <dgm:spPr>
        <a:solidFill>
          <a:schemeClr val="accent2">
            <a:lumMod val="20000"/>
            <a:lumOff val="80000"/>
            <a:alpha val="40000"/>
          </a:schemeClr>
        </a:solidFill>
      </dgm:spPr>
      <dgm:t>
        <a:bodyPr/>
        <a:lstStyle/>
        <a:p>
          <a:endParaRPr lang="es-HN" sz="1800" b="1" i="1" u="sng" dirty="0" smtClean="0"/>
        </a:p>
        <a:p>
          <a:r>
            <a:rPr lang="es-HN" sz="1800" b="1" i="1" u="sng" dirty="0" smtClean="0"/>
            <a:t>ASISTENCIA TÉCNICA </a:t>
          </a:r>
          <a:endParaRPr lang="es-HN" sz="1600" b="1" i="1" u="sng" dirty="0" smtClean="0"/>
        </a:p>
        <a:p>
          <a:r>
            <a:rPr lang="es-HN" sz="1600" b="1" dirty="0" smtClean="0"/>
            <a:t>Fortalecimiento  Institucional</a:t>
          </a:r>
        </a:p>
        <a:p>
          <a:r>
            <a:rPr lang="es-HN" sz="1600" b="1" dirty="0" smtClean="0"/>
            <a:t>	Equipo -  Insumos</a:t>
          </a:r>
        </a:p>
        <a:p>
          <a:r>
            <a:rPr lang="es-HN" sz="1600" b="1" dirty="0" smtClean="0"/>
            <a:t>Capacitación Personal Técnico 	Interno – Externo</a:t>
          </a:r>
        </a:p>
        <a:p>
          <a:r>
            <a:rPr lang="es-HN" sz="1600" b="1" dirty="0" smtClean="0"/>
            <a:t>Pasantías </a:t>
          </a:r>
        </a:p>
        <a:p>
          <a:r>
            <a:rPr lang="es-HN" sz="1600" b="1" dirty="0" smtClean="0"/>
            <a:t>	Nacionales – Externas</a:t>
          </a:r>
        </a:p>
        <a:p>
          <a:endParaRPr lang="es-HN" sz="1800" b="1" dirty="0"/>
        </a:p>
      </dgm:t>
    </dgm:pt>
    <dgm:pt modelId="{33273A53-D763-41AE-B6B2-A45D3678A929}" type="parTrans" cxnId="{C723EAC1-5D5C-4380-840F-2FFC9ECD6E5F}">
      <dgm:prSet/>
      <dgm:spPr/>
      <dgm:t>
        <a:bodyPr/>
        <a:lstStyle/>
        <a:p>
          <a:endParaRPr lang="es-HN" sz="2800" b="1"/>
        </a:p>
      </dgm:t>
    </dgm:pt>
    <dgm:pt modelId="{2AD410A5-D831-4CC2-AFE8-4EE6FB89ADFC}" type="sibTrans" cxnId="{C723EAC1-5D5C-4380-840F-2FFC9ECD6E5F}">
      <dgm:prSet/>
      <dgm:spPr/>
      <dgm:t>
        <a:bodyPr/>
        <a:lstStyle/>
        <a:p>
          <a:endParaRPr lang="es-HN" sz="2800" b="1"/>
        </a:p>
      </dgm:t>
    </dgm:pt>
    <dgm:pt modelId="{598BE424-092A-4417-9E04-60275780626B}" type="pres">
      <dgm:prSet presAssocID="{D5B7FA82-3135-46E6-963C-0E3109E5FFBE}" presName="Name0" presStyleCnt="0">
        <dgm:presLayoutVars>
          <dgm:dir/>
          <dgm:resizeHandles val="exact"/>
        </dgm:presLayoutVars>
      </dgm:prSet>
      <dgm:spPr/>
      <dgm:t>
        <a:bodyPr/>
        <a:lstStyle/>
        <a:p>
          <a:endParaRPr lang="es-HN"/>
        </a:p>
      </dgm:t>
    </dgm:pt>
    <dgm:pt modelId="{07E412CA-CECF-4725-9D8C-BC8420AA3E0A}" type="pres">
      <dgm:prSet presAssocID="{4EB097AB-08DE-4A74-8150-FDF5EE6D5B1C}" presName="composite" presStyleCnt="0"/>
      <dgm:spPr/>
    </dgm:pt>
    <dgm:pt modelId="{A40F9F7F-72DB-4EBB-A8DF-2D50CAC464AB}" type="pres">
      <dgm:prSet presAssocID="{4EB097AB-08DE-4A74-8150-FDF5EE6D5B1C}" presName="rect1" presStyleLbl="trAlignAcc1" presStyleIdx="0" presStyleCnt="5">
        <dgm:presLayoutVars>
          <dgm:bulletEnabled val="1"/>
        </dgm:presLayoutVars>
      </dgm:prSet>
      <dgm:spPr/>
      <dgm:t>
        <a:bodyPr/>
        <a:lstStyle/>
        <a:p>
          <a:endParaRPr lang="es-HN"/>
        </a:p>
      </dgm:t>
    </dgm:pt>
    <dgm:pt modelId="{0DC94D0F-4094-47CA-BA89-B8C765206B1D}" type="pres">
      <dgm:prSet presAssocID="{4EB097AB-08DE-4A74-8150-FDF5EE6D5B1C}" presName="rect2" presStyleLbl="fgImgPlace1" presStyleIdx="0" presStyleCnt="5"/>
      <dgm:spPr/>
    </dgm:pt>
    <dgm:pt modelId="{CC02134D-E489-4D73-8A93-B878FBBFE107}" type="pres">
      <dgm:prSet presAssocID="{86418DF1-D956-4529-9DFF-2F453FFC5B6E}" presName="sibTrans" presStyleCnt="0"/>
      <dgm:spPr/>
    </dgm:pt>
    <dgm:pt modelId="{8EA03D91-5C73-4948-809A-B14046E75607}" type="pres">
      <dgm:prSet presAssocID="{2975D3B3-CBBC-4A2F-B185-863A2E146925}" presName="composite" presStyleCnt="0"/>
      <dgm:spPr/>
    </dgm:pt>
    <dgm:pt modelId="{FD50A3EB-C909-47C9-A9E6-D5DC640A9EB6}" type="pres">
      <dgm:prSet presAssocID="{2975D3B3-CBBC-4A2F-B185-863A2E146925}" presName="rect1" presStyleLbl="trAlignAcc1" presStyleIdx="1" presStyleCnt="5">
        <dgm:presLayoutVars>
          <dgm:bulletEnabled val="1"/>
        </dgm:presLayoutVars>
      </dgm:prSet>
      <dgm:spPr/>
      <dgm:t>
        <a:bodyPr/>
        <a:lstStyle/>
        <a:p>
          <a:endParaRPr lang="es-HN"/>
        </a:p>
      </dgm:t>
    </dgm:pt>
    <dgm:pt modelId="{344114C2-22B2-4BD2-89BD-9CCB34885E14}" type="pres">
      <dgm:prSet presAssocID="{2975D3B3-CBBC-4A2F-B185-863A2E146925}" presName="rect2" presStyleLbl="fgImgPlace1" presStyleIdx="1" presStyleCnt="5"/>
      <dgm:spPr/>
    </dgm:pt>
    <dgm:pt modelId="{1AF57051-BA75-45B9-BFEB-2B683447AB22}" type="pres">
      <dgm:prSet presAssocID="{08AB0E2D-32DB-40FC-84DC-31DA468E01D3}" presName="sibTrans" presStyleCnt="0"/>
      <dgm:spPr/>
    </dgm:pt>
    <dgm:pt modelId="{A81E0C00-96A4-4E1B-86EC-F2066E9A3DEC}" type="pres">
      <dgm:prSet presAssocID="{D4E2C31D-46BE-4A3E-8712-4F5FF1C0E17D}" presName="composite" presStyleCnt="0"/>
      <dgm:spPr/>
    </dgm:pt>
    <dgm:pt modelId="{B59EFC07-C63B-40AE-9EDC-001E70A8BCC8}" type="pres">
      <dgm:prSet presAssocID="{D4E2C31D-46BE-4A3E-8712-4F5FF1C0E17D}" presName="rect1" presStyleLbl="trAlignAcc1" presStyleIdx="2" presStyleCnt="5">
        <dgm:presLayoutVars>
          <dgm:bulletEnabled val="1"/>
        </dgm:presLayoutVars>
      </dgm:prSet>
      <dgm:spPr/>
      <dgm:t>
        <a:bodyPr/>
        <a:lstStyle/>
        <a:p>
          <a:endParaRPr lang="es-HN"/>
        </a:p>
      </dgm:t>
    </dgm:pt>
    <dgm:pt modelId="{CF411F14-D890-4405-9E9F-329D441FDE8E}" type="pres">
      <dgm:prSet presAssocID="{D4E2C31D-46BE-4A3E-8712-4F5FF1C0E17D}" presName="rect2" presStyleLbl="fgImgPlace1" presStyleIdx="2" presStyleCnt="5"/>
      <dgm:spPr/>
    </dgm:pt>
    <dgm:pt modelId="{A4233BB9-6287-43B2-8968-2B3AFF052B16}" type="pres">
      <dgm:prSet presAssocID="{88865BB0-01E8-41EC-95EC-B057C27C850C}" presName="sibTrans" presStyleCnt="0"/>
      <dgm:spPr/>
    </dgm:pt>
    <dgm:pt modelId="{89051565-C2B8-4D0B-B411-F2C92DB6FAD8}" type="pres">
      <dgm:prSet presAssocID="{8428717D-6F0A-4A24-9434-44B103ABCC12}" presName="composite" presStyleCnt="0"/>
      <dgm:spPr/>
    </dgm:pt>
    <dgm:pt modelId="{0CC688E5-D2A0-43F3-AAC8-12902E8B1DD9}" type="pres">
      <dgm:prSet presAssocID="{8428717D-6F0A-4A24-9434-44B103ABCC12}" presName="rect1" presStyleLbl="trAlignAcc1" presStyleIdx="3" presStyleCnt="5">
        <dgm:presLayoutVars>
          <dgm:bulletEnabled val="1"/>
        </dgm:presLayoutVars>
      </dgm:prSet>
      <dgm:spPr/>
      <dgm:t>
        <a:bodyPr/>
        <a:lstStyle/>
        <a:p>
          <a:endParaRPr lang="es-HN"/>
        </a:p>
      </dgm:t>
    </dgm:pt>
    <dgm:pt modelId="{71B9C270-14A8-4EE0-A6CF-FB267E9D6B16}" type="pres">
      <dgm:prSet presAssocID="{8428717D-6F0A-4A24-9434-44B103ABCC12}" presName="rect2" presStyleLbl="fgImgPlace1" presStyleIdx="3" presStyleCnt="5"/>
      <dgm:spPr/>
    </dgm:pt>
    <dgm:pt modelId="{ADE9BCA2-842C-4C48-B27E-363B5A211B26}" type="pres">
      <dgm:prSet presAssocID="{AD4346FC-C806-4D3C-9EAB-1F5893129B82}" presName="sibTrans" presStyleCnt="0"/>
      <dgm:spPr/>
    </dgm:pt>
    <dgm:pt modelId="{5FF99587-9708-4FDC-9DEC-949015E45F8F}" type="pres">
      <dgm:prSet presAssocID="{7C1F0E80-5A9B-4485-AD54-9D9CC54F90DA}" presName="composite" presStyleCnt="0"/>
      <dgm:spPr/>
    </dgm:pt>
    <dgm:pt modelId="{7BCBC2E4-FAF9-4BD7-91A0-407358594193}" type="pres">
      <dgm:prSet presAssocID="{7C1F0E80-5A9B-4485-AD54-9D9CC54F90DA}" presName="rect1" presStyleLbl="trAlignAcc1" presStyleIdx="4" presStyleCnt="5" custScaleX="119963" custScaleY="209242">
        <dgm:presLayoutVars>
          <dgm:bulletEnabled val="1"/>
        </dgm:presLayoutVars>
      </dgm:prSet>
      <dgm:spPr/>
      <dgm:t>
        <a:bodyPr/>
        <a:lstStyle/>
        <a:p>
          <a:endParaRPr lang="es-HN"/>
        </a:p>
      </dgm:t>
    </dgm:pt>
    <dgm:pt modelId="{57D6CEEB-E361-4047-A1EE-DA52236C3BC5}" type="pres">
      <dgm:prSet presAssocID="{7C1F0E80-5A9B-4485-AD54-9D9CC54F90DA}" presName="rect2" presStyleLbl="fgImgPlace1" presStyleIdx="4" presStyleCnt="5" custLinFactX="-2792" custLinFactNeighborX="-100000" custLinFactNeighborY="60390"/>
      <dgm:spPr/>
    </dgm:pt>
  </dgm:ptLst>
  <dgm:cxnLst>
    <dgm:cxn modelId="{0706437C-56E1-4E02-8934-AEC3D1BDB443}" type="presOf" srcId="{7C1F0E80-5A9B-4485-AD54-9D9CC54F90DA}" destId="{7BCBC2E4-FAF9-4BD7-91A0-407358594193}" srcOrd="0" destOrd="0" presId="urn:microsoft.com/office/officeart/2008/layout/PictureStrips"/>
    <dgm:cxn modelId="{906C0F96-7FF9-483A-8A49-952462D97D35}" srcId="{D5B7FA82-3135-46E6-963C-0E3109E5FFBE}" destId="{2975D3B3-CBBC-4A2F-B185-863A2E146925}" srcOrd="1" destOrd="0" parTransId="{FE87F320-0447-4D04-AF56-64F6E288128A}" sibTransId="{08AB0E2D-32DB-40FC-84DC-31DA468E01D3}"/>
    <dgm:cxn modelId="{4A425BAB-B6A1-44AE-873E-3D4B21A6C72B}" type="presOf" srcId="{4EB097AB-08DE-4A74-8150-FDF5EE6D5B1C}" destId="{A40F9F7F-72DB-4EBB-A8DF-2D50CAC464AB}" srcOrd="0" destOrd="0" presId="urn:microsoft.com/office/officeart/2008/layout/PictureStrips"/>
    <dgm:cxn modelId="{D411DD73-F9BF-472F-A523-C1691675DA52}" srcId="{D5B7FA82-3135-46E6-963C-0E3109E5FFBE}" destId="{8428717D-6F0A-4A24-9434-44B103ABCC12}" srcOrd="3" destOrd="0" parTransId="{64D7CCAA-17E5-4FB9-B3D2-730418572CCB}" sibTransId="{AD4346FC-C806-4D3C-9EAB-1F5893129B82}"/>
    <dgm:cxn modelId="{0D30C7CF-3975-4275-BE22-1A40C1289F18}" type="presOf" srcId="{D4E2C31D-46BE-4A3E-8712-4F5FF1C0E17D}" destId="{B59EFC07-C63B-40AE-9EDC-001E70A8BCC8}" srcOrd="0" destOrd="0" presId="urn:microsoft.com/office/officeart/2008/layout/PictureStrips"/>
    <dgm:cxn modelId="{09500BBD-7F9A-4B04-83FD-4DFF6013969E}" srcId="{D5B7FA82-3135-46E6-963C-0E3109E5FFBE}" destId="{4EB097AB-08DE-4A74-8150-FDF5EE6D5B1C}" srcOrd="0" destOrd="0" parTransId="{40C2EB39-F7E2-414A-B85C-346C82A2C548}" sibTransId="{86418DF1-D956-4529-9DFF-2F453FFC5B6E}"/>
    <dgm:cxn modelId="{D9D6D0FF-FB9F-4521-B7CA-4C7FAD3AFCCA}" srcId="{D5B7FA82-3135-46E6-963C-0E3109E5FFBE}" destId="{D4E2C31D-46BE-4A3E-8712-4F5FF1C0E17D}" srcOrd="2" destOrd="0" parTransId="{05E51C33-095B-4F34-B85F-95AAE354E11F}" sibTransId="{88865BB0-01E8-41EC-95EC-B057C27C850C}"/>
    <dgm:cxn modelId="{892F697A-F238-4BDD-AE61-F900CA3E9EDE}" type="presOf" srcId="{8428717D-6F0A-4A24-9434-44B103ABCC12}" destId="{0CC688E5-D2A0-43F3-AAC8-12902E8B1DD9}" srcOrd="0" destOrd="0" presId="urn:microsoft.com/office/officeart/2008/layout/PictureStrips"/>
    <dgm:cxn modelId="{C723EAC1-5D5C-4380-840F-2FFC9ECD6E5F}" srcId="{D5B7FA82-3135-46E6-963C-0E3109E5FFBE}" destId="{7C1F0E80-5A9B-4485-AD54-9D9CC54F90DA}" srcOrd="4" destOrd="0" parTransId="{33273A53-D763-41AE-B6B2-A45D3678A929}" sibTransId="{2AD410A5-D831-4CC2-AFE8-4EE6FB89ADFC}"/>
    <dgm:cxn modelId="{5CA674A9-530C-438B-9AE6-CF0D42199DC1}" type="presOf" srcId="{D5B7FA82-3135-46E6-963C-0E3109E5FFBE}" destId="{598BE424-092A-4417-9E04-60275780626B}" srcOrd="0" destOrd="0" presId="urn:microsoft.com/office/officeart/2008/layout/PictureStrips"/>
    <dgm:cxn modelId="{CA868C98-411F-425B-9DE4-DA0AC8ABF728}" type="presOf" srcId="{2975D3B3-CBBC-4A2F-B185-863A2E146925}" destId="{FD50A3EB-C909-47C9-A9E6-D5DC640A9EB6}" srcOrd="0" destOrd="0" presId="urn:microsoft.com/office/officeart/2008/layout/PictureStrips"/>
    <dgm:cxn modelId="{A15CC17A-FA06-4B5E-AC08-566C8CD282AA}" type="presParOf" srcId="{598BE424-092A-4417-9E04-60275780626B}" destId="{07E412CA-CECF-4725-9D8C-BC8420AA3E0A}" srcOrd="0" destOrd="0" presId="urn:microsoft.com/office/officeart/2008/layout/PictureStrips"/>
    <dgm:cxn modelId="{CCDD644A-301F-491C-BEDE-7049F9904E1D}" type="presParOf" srcId="{07E412CA-CECF-4725-9D8C-BC8420AA3E0A}" destId="{A40F9F7F-72DB-4EBB-A8DF-2D50CAC464AB}" srcOrd="0" destOrd="0" presId="urn:microsoft.com/office/officeart/2008/layout/PictureStrips"/>
    <dgm:cxn modelId="{20C77E75-8F1E-44C3-AD85-3833FB3901AA}" type="presParOf" srcId="{07E412CA-CECF-4725-9D8C-BC8420AA3E0A}" destId="{0DC94D0F-4094-47CA-BA89-B8C765206B1D}" srcOrd="1" destOrd="0" presId="urn:microsoft.com/office/officeart/2008/layout/PictureStrips"/>
    <dgm:cxn modelId="{B394D1AE-99C2-44A0-B9E0-9551EF786781}" type="presParOf" srcId="{598BE424-092A-4417-9E04-60275780626B}" destId="{CC02134D-E489-4D73-8A93-B878FBBFE107}" srcOrd="1" destOrd="0" presId="urn:microsoft.com/office/officeart/2008/layout/PictureStrips"/>
    <dgm:cxn modelId="{F7666505-A70E-4A68-A9E5-AAD3A014F0F9}" type="presParOf" srcId="{598BE424-092A-4417-9E04-60275780626B}" destId="{8EA03D91-5C73-4948-809A-B14046E75607}" srcOrd="2" destOrd="0" presId="urn:microsoft.com/office/officeart/2008/layout/PictureStrips"/>
    <dgm:cxn modelId="{515CB24B-6234-46ED-96A3-BC1FE9A56BD5}" type="presParOf" srcId="{8EA03D91-5C73-4948-809A-B14046E75607}" destId="{FD50A3EB-C909-47C9-A9E6-D5DC640A9EB6}" srcOrd="0" destOrd="0" presId="urn:microsoft.com/office/officeart/2008/layout/PictureStrips"/>
    <dgm:cxn modelId="{AF7741D2-CD81-4BD5-AB8A-7C74DC19938B}" type="presParOf" srcId="{8EA03D91-5C73-4948-809A-B14046E75607}" destId="{344114C2-22B2-4BD2-89BD-9CCB34885E14}" srcOrd="1" destOrd="0" presId="urn:microsoft.com/office/officeart/2008/layout/PictureStrips"/>
    <dgm:cxn modelId="{F0428F1A-E2FB-409C-929E-EEC10A7410D3}" type="presParOf" srcId="{598BE424-092A-4417-9E04-60275780626B}" destId="{1AF57051-BA75-45B9-BFEB-2B683447AB22}" srcOrd="3" destOrd="0" presId="urn:microsoft.com/office/officeart/2008/layout/PictureStrips"/>
    <dgm:cxn modelId="{E0F7142B-0414-497B-B8F0-CAF6299EA17F}" type="presParOf" srcId="{598BE424-092A-4417-9E04-60275780626B}" destId="{A81E0C00-96A4-4E1B-86EC-F2066E9A3DEC}" srcOrd="4" destOrd="0" presId="urn:microsoft.com/office/officeart/2008/layout/PictureStrips"/>
    <dgm:cxn modelId="{4A193F95-9A2D-4AE8-9696-11130F474998}" type="presParOf" srcId="{A81E0C00-96A4-4E1B-86EC-F2066E9A3DEC}" destId="{B59EFC07-C63B-40AE-9EDC-001E70A8BCC8}" srcOrd="0" destOrd="0" presId="urn:microsoft.com/office/officeart/2008/layout/PictureStrips"/>
    <dgm:cxn modelId="{F3E0389F-ECF6-450F-BF87-3C7584292640}" type="presParOf" srcId="{A81E0C00-96A4-4E1B-86EC-F2066E9A3DEC}" destId="{CF411F14-D890-4405-9E9F-329D441FDE8E}" srcOrd="1" destOrd="0" presId="urn:microsoft.com/office/officeart/2008/layout/PictureStrips"/>
    <dgm:cxn modelId="{929B1896-6498-4C72-9F80-C4A401EDA6EB}" type="presParOf" srcId="{598BE424-092A-4417-9E04-60275780626B}" destId="{A4233BB9-6287-43B2-8968-2B3AFF052B16}" srcOrd="5" destOrd="0" presId="urn:microsoft.com/office/officeart/2008/layout/PictureStrips"/>
    <dgm:cxn modelId="{C3FEBB58-DDC9-4699-A8AE-90ECBA8E1A9E}" type="presParOf" srcId="{598BE424-092A-4417-9E04-60275780626B}" destId="{89051565-C2B8-4D0B-B411-F2C92DB6FAD8}" srcOrd="6" destOrd="0" presId="urn:microsoft.com/office/officeart/2008/layout/PictureStrips"/>
    <dgm:cxn modelId="{1AA81604-E3B0-48CC-B00A-A5DD1C92B09C}" type="presParOf" srcId="{89051565-C2B8-4D0B-B411-F2C92DB6FAD8}" destId="{0CC688E5-D2A0-43F3-AAC8-12902E8B1DD9}" srcOrd="0" destOrd="0" presId="urn:microsoft.com/office/officeart/2008/layout/PictureStrips"/>
    <dgm:cxn modelId="{E2CA0263-D59D-4429-90D4-DCCA52900493}" type="presParOf" srcId="{89051565-C2B8-4D0B-B411-F2C92DB6FAD8}" destId="{71B9C270-14A8-4EE0-A6CF-FB267E9D6B16}" srcOrd="1" destOrd="0" presId="urn:microsoft.com/office/officeart/2008/layout/PictureStrips"/>
    <dgm:cxn modelId="{A6089843-0118-4D55-B330-06552C0020EA}" type="presParOf" srcId="{598BE424-092A-4417-9E04-60275780626B}" destId="{ADE9BCA2-842C-4C48-B27E-363B5A211B26}" srcOrd="7" destOrd="0" presId="urn:microsoft.com/office/officeart/2008/layout/PictureStrips"/>
    <dgm:cxn modelId="{28127F81-0623-411E-82A8-61108F205FE5}" type="presParOf" srcId="{598BE424-092A-4417-9E04-60275780626B}" destId="{5FF99587-9708-4FDC-9DEC-949015E45F8F}" srcOrd="8" destOrd="0" presId="urn:microsoft.com/office/officeart/2008/layout/PictureStrips"/>
    <dgm:cxn modelId="{B41F9925-D85A-400C-9EDD-3A7996C86E3F}" type="presParOf" srcId="{5FF99587-9708-4FDC-9DEC-949015E45F8F}" destId="{7BCBC2E4-FAF9-4BD7-91A0-407358594193}" srcOrd="0" destOrd="0" presId="urn:microsoft.com/office/officeart/2008/layout/PictureStrips"/>
    <dgm:cxn modelId="{000653D4-AB7C-46C5-BC3B-FDA7368DCEE8}" type="presParOf" srcId="{5FF99587-9708-4FDC-9DEC-949015E45F8F}" destId="{57D6CEEB-E361-4047-A1EE-DA52236C3BC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078420-9BBC-4883-8A8D-072833F7130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40DC024-DEE0-46DB-9EA6-6147F263F020}">
      <dgm:prSet phldrT="[Texto]" custT="1"/>
      <dgm:spPr>
        <a:solidFill>
          <a:schemeClr val="accent5">
            <a:lumMod val="60000"/>
            <a:lumOff val="40000"/>
            <a:alpha val="90000"/>
          </a:schemeClr>
        </a:solidFill>
      </dgm:spPr>
      <dgm:t>
        <a:bodyPr/>
        <a:lstStyle/>
        <a:p>
          <a:r>
            <a:rPr lang="es-ES" sz="1600" b="1" dirty="0" smtClean="0"/>
            <a:t>Secretaria de Estado</a:t>
          </a:r>
          <a:endParaRPr lang="es-ES" sz="1600" b="1" dirty="0"/>
        </a:p>
      </dgm:t>
    </dgm:pt>
    <dgm:pt modelId="{4A807C04-EB97-40BE-A847-927E2548A9B2}" type="parTrans" cxnId="{E1B9A2A3-778F-4D23-8F5F-DE579C80C631}">
      <dgm:prSet/>
      <dgm:spPr/>
      <dgm:t>
        <a:bodyPr/>
        <a:lstStyle/>
        <a:p>
          <a:endParaRPr lang="es-ES"/>
        </a:p>
      </dgm:t>
    </dgm:pt>
    <dgm:pt modelId="{87B903AA-82A6-40B5-8A7A-03C8DF27F869}" type="sibTrans" cxnId="{E1B9A2A3-778F-4D23-8F5F-DE579C80C631}">
      <dgm:prSet/>
      <dgm:spPr/>
      <dgm:t>
        <a:bodyPr/>
        <a:lstStyle/>
        <a:p>
          <a:endParaRPr lang="es-ES"/>
        </a:p>
      </dgm:t>
    </dgm:pt>
    <dgm:pt modelId="{8B569324-A08C-4480-BBD7-9C19C2F6C73E}">
      <dgm:prSet phldrT="[Texto]" custT="1"/>
      <dgm:spPr>
        <a:solidFill>
          <a:schemeClr val="accent6">
            <a:lumMod val="60000"/>
            <a:lumOff val="40000"/>
            <a:alpha val="90000"/>
          </a:schemeClr>
        </a:solidFill>
      </dgm:spPr>
      <dgm:t>
        <a:bodyPr/>
        <a:lstStyle/>
        <a:p>
          <a:r>
            <a:rPr lang="es-ES" sz="1800" b="1" dirty="0" smtClean="0"/>
            <a:t>Dirección UPEG</a:t>
          </a:r>
          <a:endParaRPr lang="es-ES" sz="1800" b="1" dirty="0"/>
        </a:p>
      </dgm:t>
    </dgm:pt>
    <dgm:pt modelId="{2B712A54-8740-4329-A640-2207E830EE4F}" type="parTrans" cxnId="{E995595E-DAB2-4B7B-AD07-3572495EB6D8}">
      <dgm:prSet/>
      <dgm:spPr/>
      <dgm:t>
        <a:bodyPr/>
        <a:lstStyle/>
        <a:p>
          <a:endParaRPr lang="es-ES"/>
        </a:p>
      </dgm:t>
    </dgm:pt>
    <dgm:pt modelId="{A77C7C02-5849-447D-8ED8-533ECB596510}" type="sibTrans" cxnId="{E995595E-DAB2-4B7B-AD07-3572495EB6D8}">
      <dgm:prSet/>
      <dgm:spPr/>
      <dgm:t>
        <a:bodyPr/>
        <a:lstStyle/>
        <a:p>
          <a:endParaRPr lang="es-ES"/>
        </a:p>
      </dgm:t>
    </dgm:pt>
    <dgm:pt modelId="{FD6F48FF-216D-447F-95AF-E544CF7B66BE}">
      <dgm:prSet phldrT="[Texto]" custT="1"/>
      <dgm:spPr/>
      <dgm:t>
        <a:bodyPr/>
        <a:lstStyle/>
        <a:p>
          <a:r>
            <a:rPr lang="es-ES" sz="1800" b="1" dirty="0" smtClean="0"/>
            <a:t>Programación </a:t>
          </a:r>
          <a:endParaRPr lang="es-ES" sz="1800" b="1" dirty="0"/>
        </a:p>
      </dgm:t>
    </dgm:pt>
    <dgm:pt modelId="{D1FF649D-F2BB-4CF8-B1BC-B046D121838B}" type="parTrans" cxnId="{D4B405B8-EDE7-4DA1-A5C7-B24EB3272D24}">
      <dgm:prSet/>
      <dgm:spPr/>
      <dgm:t>
        <a:bodyPr/>
        <a:lstStyle/>
        <a:p>
          <a:endParaRPr lang="es-ES"/>
        </a:p>
      </dgm:t>
    </dgm:pt>
    <dgm:pt modelId="{61658F18-028E-4AC0-B61F-A6BCDC204423}" type="sibTrans" cxnId="{D4B405B8-EDE7-4DA1-A5C7-B24EB3272D24}">
      <dgm:prSet/>
      <dgm:spPr/>
      <dgm:t>
        <a:bodyPr/>
        <a:lstStyle/>
        <a:p>
          <a:endParaRPr lang="es-ES"/>
        </a:p>
      </dgm:t>
    </dgm:pt>
    <dgm:pt modelId="{016B68C7-0516-4496-BEF0-588A5371D955}">
      <dgm:prSet phldrT="[Texto]"/>
      <dgm:spPr/>
      <dgm:t>
        <a:bodyPr/>
        <a:lstStyle/>
        <a:p>
          <a:r>
            <a:rPr lang="es-ES" b="1" dirty="0" smtClean="0"/>
            <a:t>Evaluación</a:t>
          </a:r>
          <a:r>
            <a:rPr lang="es-ES" dirty="0" smtClean="0"/>
            <a:t> </a:t>
          </a:r>
          <a:endParaRPr lang="es-ES" dirty="0"/>
        </a:p>
      </dgm:t>
    </dgm:pt>
    <dgm:pt modelId="{CC11664B-2934-4522-9A7C-B5CB85A53F62}" type="parTrans" cxnId="{07696B04-E8CA-4F15-A89E-CDC8DF84E758}">
      <dgm:prSet/>
      <dgm:spPr/>
      <dgm:t>
        <a:bodyPr/>
        <a:lstStyle/>
        <a:p>
          <a:endParaRPr lang="es-ES"/>
        </a:p>
      </dgm:t>
    </dgm:pt>
    <dgm:pt modelId="{3F9A8AD4-43AF-41A7-8D2B-C53FB403A6E5}" type="sibTrans" cxnId="{07696B04-E8CA-4F15-A89E-CDC8DF84E758}">
      <dgm:prSet/>
      <dgm:spPr/>
      <dgm:t>
        <a:bodyPr/>
        <a:lstStyle/>
        <a:p>
          <a:endParaRPr lang="es-ES"/>
        </a:p>
      </dgm:t>
    </dgm:pt>
    <dgm:pt modelId="{E4684EF9-AC5E-41FC-AF1B-7074058575D4}">
      <dgm:prSet phldrT="[Texto]" custT="1"/>
      <dgm:spPr/>
      <dgm:t>
        <a:bodyPr/>
        <a:lstStyle/>
        <a:p>
          <a:r>
            <a:rPr lang="es-ES" sz="2000" b="1" dirty="0" smtClean="0"/>
            <a:t>Estudios</a:t>
          </a:r>
          <a:endParaRPr lang="es-ES" sz="2000" b="1" dirty="0"/>
        </a:p>
      </dgm:t>
    </dgm:pt>
    <dgm:pt modelId="{49CB5A27-C0B2-44ED-9F4F-5D2ECEE464FD}" type="parTrans" cxnId="{A130FCFB-BF50-4105-B33B-8512C47F4BF3}">
      <dgm:prSet/>
      <dgm:spPr/>
      <dgm:t>
        <a:bodyPr/>
        <a:lstStyle/>
        <a:p>
          <a:endParaRPr lang="es-ES"/>
        </a:p>
      </dgm:t>
    </dgm:pt>
    <dgm:pt modelId="{23CA177E-2AB0-4F9F-92DB-8F313B2E8345}" type="sibTrans" cxnId="{A130FCFB-BF50-4105-B33B-8512C47F4BF3}">
      <dgm:prSet/>
      <dgm:spPr/>
      <dgm:t>
        <a:bodyPr/>
        <a:lstStyle/>
        <a:p>
          <a:endParaRPr lang="es-ES"/>
        </a:p>
      </dgm:t>
    </dgm:pt>
    <dgm:pt modelId="{E33B84A0-3403-475B-8C56-F3FF7F8E2DF8}">
      <dgm:prSet phldrT="[Texto]" custT="1"/>
      <dgm:spPr/>
      <dgm:t>
        <a:bodyPr/>
        <a:lstStyle/>
        <a:p>
          <a:r>
            <a:rPr lang="es-ES" sz="2000" b="1" dirty="0" smtClean="0"/>
            <a:t>Estadísticas</a:t>
          </a:r>
          <a:endParaRPr lang="es-ES" sz="2000" b="1" dirty="0"/>
        </a:p>
      </dgm:t>
    </dgm:pt>
    <dgm:pt modelId="{E3DE5F1C-AF4E-454B-B2C3-C120C61C11A8}" type="parTrans" cxnId="{4372AD6E-0565-4E00-89E1-731264B02109}">
      <dgm:prSet/>
      <dgm:spPr/>
      <dgm:t>
        <a:bodyPr/>
        <a:lstStyle/>
        <a:p>
          <a:endParaRPr lang="es-ES"/>
        </a:p>
      </dgm:t>
    </dgm:pt>
    <dgm:pt modelId="{DC279AF5-7B25-4D24-8A47-EEB9817C58A9}" type="sibTrans" cxnId="{4372AD6E-0565-4E00-89E1-731264B02109}">
      <dgm:prSet/>
      <dgm:spPr/>
      <dgm:t>
        <a:bodyPr/>
        <a:lstStyle/>
        <a:p>
          <a:endParaRPr lang="es-ES"/>
        </a:p>
      </dgm:t>
    </dgm:pt>
    <dgm:pt modelId="{F2890272-2998-45AA-9557-042E9212B443}" type="pres">
      <dgm:prSet presAssocID="{4F078420-9BBC-4883-8A8D-072833F71302}" presName="hierChild1" presStyleCnt="0">
        <dgm:presLayoutVars>
          <dgm:chPref val="1"/>
          <dgm:dir/>
          <dgm:animOne val="branch"/>
          <dgm:animLvl val="lvl"/>
          <dgm:resizeHandles/>
        </dgm:presLayoutVars>
      </dgm:prSet>
      <dgm:spPr/>
      <dgm:t>
        <a:bodyPr/>
        <a:lstStyle/>
        <a:p>
          <a:endParaRPr lang="es-ES"/>
        </a:p>
      </dgm:t>
    </dgm:pt>
    <dgm:pt modelId="{90AC0B7F-39F5-445B-9652-5AB1D2A9C74E}" type="pres">
      <dgm:prSet presAssocID="{D40DC024-DEE0-46DB-9EA6-6147F263F020}" presName="hierRoot1" presStyleCnt="0"/>
      <dgm:spPr/>
    </dgm:pt>
    <dgm:pt modelId="{636974C3-188E-48C7-BB71-03A8DC183528}" type="pres">
      <dgm:prSet presAssocID="{D40DC024-DEE0-46DB-9EA6-6147F263F020}" presName="composite" presStyleCnt="0"/>
      <dgm:spPr/>
    </dgm:pt>
    <dgm:pt modelId="{7F297D28-7E50-48F7-BE17-7568DCEC9507}" type="pres">
      <dgm:prSet presAssocID="{D40DC024-DEE0-46DB-9EA6-6147F263F020}" presName="background" presStyleLbl="node0" presStyleIdx="0" presStyleCnt="1"/>
      <dgm:spPr/>
    </dgm:pt>
    <dgm:pt modelId="{059A59D6-2901-4554-974D-3A687D3A8C1B}" type="pres">
      <dgm:prSet presAssocID="{D40DC024-DEE0-46DB-9EA6-6147F263F020}" presName="text" presStyleLbl="fgAcc0" presStyleIdx="0" presStyleCnt="1">
        <dgm:presLayoutVars>
          <dgm:chPref val="3"/>
        </dgm:presLayoutVars>
      </dgm:prSet>
      <dgm:spPr/>
      <dgm:t>
        <a:bodyPr/>
        <a:lstStyle/>
        <a:p>
          <a:endParaRPr lang="es-ES"/>
        </a:p>
      </dgm:t>
    </dgm:pt>
    <dgm:pt modelId="{A285D0A3-6D4D-455C-B445-0A0B1208E134}" type="pres">
      <dgm:prSet presAssocID="{D40DC024-DEE0-46DB-9EA6-6147F263F020}" presName="hierChild2" presStyleCnt="0"/>
      <dgm:spPr/>
    </dgm:pt>
    <dgm:pt modelId="{55793363-AE3E-4697-BF9B-B46E2B9E5A32}" type="pres">
      <dgm:prSet presAssocID="{2B712A54-8740-4329-A640-2207E830EE4F}" presName="Name10" presStyleLbl="parChTrans1D2" presStyleIdx="0" presStyleCnt="1"/>
      <dgm:spPr/>
      <dgm:t>
        <a:bodyPr/>
        <a:lstStyle/>
        <a:p>
          <a:endParaRPr lang="es-ES"/>
        </a:p>
      </dgm:t>
    </dgm:pt>
    <dgm:pt modelId="{8B0C638D-3265-4C82-9092-3ECE6BFCCC67}" type="pres">
      <dgm:prSet presAssocID="{8B569324-A08C-4480-BBD7-9C19C2F6C73E}" presName="hierRoot2" presStyleCnt="0"/>
      <dgm:spPr/>
    </dgm:pt>
    <dgm:pt modelId="{5B13F157-C359-43F0-8E0B-189887EB0F34}" type="pres">
      <dgm:prSet presAssocID="{8B569324-A08C-4480-BBD7-9C19C2F6C73E}" presName="composite2" presStyleCnt="0"/>
      <dgm:spPr/>
    </dgm:pt>
    <dgm:pt modelId="{B927EB6D-F3B7-4A8F-981A-2273FB099AD7}" type="pres">
      <dgm:prSet presAssocID="{8B569324-A08C-4480-BBD7-9C19C2F6C73E}" presName="background2" presStyleLbl="node2" presStyleIdx="0" presStyleCnt="1"/>
      <dgm:spPr/>
    </dgm:pt>
    <dgm:pt modelId="{CE4993F8-A05F-4111-A542-917336AB8F50}" type="pres">
      <dgm:prSet presAssocID="{8B569324-A08C-4480-BBD7-9C19C2F6C73E}" presName="text2" presStyleLbl="fgAcc2" presStyleIdx="0" presStyleCnt="1">
        <dgm:presLayoutVars>
          <dgm:chPref val="3"/>
        </dgm:presLayoutVars>
      </dgm:prSet>
      <dgm:spPr/>
      <dgm:t>
        <a:bodyPr/>
        <a:lstStyle/>
        <a:p>
          <a:endParaRPr lang="es-ES"/>
        </a:p>
      </dgm:t>
    </dgm:pt>
    <dgm:pt modelId="{0AE4986A-69FA-4E4B-8BDD-8801F0FA034C}" type="pres">
      <dgm:prSet presAssocID="{8B569324-A08C-4480-BBD7-9C19C2F6C73E}" presName="hierChild3" presStyleCnt="0"/>
      <dgm:spPr/>
    </dgm:pt>
    <dgm:pt modelId="{0D190D38-89A7-4E53-9734-95C0870DDA61}" type="pres">
      <dgm:prSet presAssocID="{D1FF649D-F2BB-4CF8-B1BC-B046D121838B}" presName="Name17" presStyleLbl="parChTrans1D3" presStyleIdx="0" presStyleCnt="4"/>
      <dgm:spPr/>
      <dgm:t>
        <a:bodyPr/>
        <a:lstStyle/>
        <a:p>
          <a:endParaRPr lang="es-ES"/>
        </a:p>
      </dgm:t>
    </dgm:pt>
    <dgm:pt modelId="{4A76A5C7-9DE7-4EBB-9D3F-0A225528FCD2}" type="pres">
      <dgm:prSet presAssocID="{FD6F48FF-216D-447F-95AF-E544CF7B66BE}" presName="hierRoot3" presStyleCnt="0"/>
      <dgm:spPr/>
    </dgm:pt>
    <dgm:pt modelId="{C4B1B60D-799D-4164-8108-87B539BADB27}" type="pres">
      <dgm:prSet presAssocID="{FD6F48FF-216D-447F-95AF-E544CF7B66BE}" presName="composite3" presStyleCnt="0"/>
      <dgm:spPr/>
    </dgm:pt>
    <dgm:pt modelId="{BFEB47E9-EDED-4166-B76A-87215211D379}" type="pres">
      <dgm:prSet presAssocID="{FD6F48FF-216D-447F-95AF-E544CF7B66BE}" presName="background3" presStyleLbl="node3" presStyleIdx="0" presStyleCnt="4"/>
      <dgm:spPr/>
    </dgm:pt>
    <dgm:pt modelId="{F7B8B4C7-F32C-427E-AE84-CC42A67BEFC9}" type="pres">
      <dgm:prSet presAssocID="{FD6F48FF-216D-447F-95AF-E544CF7B66BE}" presName="text3" presStyleLbl="fgAcc3" presStyleIdx="0" presStyleCnt="4" custScaleX="139167">
        <dgm:presLayoutVars>
          <dgm:chPref val="3"/>
        </dgm:presLayoutVars>
      </dgm:prSet>
      <dgm:spPr/>
      <dgm:t>
        <a:bodyPr/>
        <a:lstStyle/>
        <a:p>
          <a:endParaRPr lang="es-ES"/>
        </a:p>
      </dgm:t>
    </dgm:pt>
    <dgm:pt modelId="{758D5C17-B0C6-42B1-B86D-AF213F03B0A8}" type="pres">
      <dgm:prSet presAssocID="{FD6F48FF-216D-447F-95AF-E544CF7B66BE}" presName="hierChild4" presStyleCnt="0"/>
      <dgm:spPr/>
    </dgm:pt>
    <dgm:pt modelId="{FA2F56AA-B4B7-48D1-AFFB-9CEBE12098DB}" type="pres">
      <dgm:prSet presAssocID="{CC11664B-2934-4522-9A7C-B5CB85A53F62}" presName="Name17" presStyleLbl="parChTrans1D3" presStyleIdx="1" presStyleCnt="4"/>
      <dgm:spPr/>
      <dgm:t>
        <a:bodyPr/>
        <a:lstStyle/>
        <a:p>
          <a:endParaRPr lang="es-ES"/>
        </a:p>
      </dgm:t>
    </dgm:pt>
    <dgm:pt modelId="{A4724BE9-C96E-4032-B9A8-1923308EE480}" type="pres">
      <dgm:prSet presAssocID="{016B68C7-0516-4496-BEF0-588A5371D955}" presName="hierRoot3" presStyleCnt="0"/>
      <dgm:spPr/>
    </dgm:pt>
    <dgm:pt modelId="{2700C959-BAA1-434F-86EA-C97896B70BD4}" type="pres">
      <dgm:prSet presAssocID="{016B68C7-0516-4496-BEF0-588A5371D955}" presName="composite3" presStyleCnt="0"/>
      <dgm:spPr/>
    </dgm:pt>
    <dgm:pt modelId="{EE7F306A-5193-4ABB-9762-0F1812677351}" type="pres">
      <dgm:prSet presAssocID="{016B68C7-0516-4496-BEF0-588A5371D955}" presName="background3" presStyleLbl="node3" presStyleIdx="1" presStyleCnt="4"/>
      <dgm:spPr/>
    </dgm:pt>
    <dgm:pt modelId="{95C14053-6B3A-4D34-A096-F5A59EDD7073}" type="pres">
      <dgm:prSet presAssocID="{016B68C7-0516-4496-BEF0-588A5371D955}" presName="text3" presStyleLbl="fgAcc3" presStyleIdx="1" presStyleCnt="4">
        <dgm:presLayoutVars>
          <dgm:chPref val="3"/>
        </dgm:presLayoutVars>
      </dgm:prSet>
      <dgm:spPr/>
      <dgm:t>
        <a:bodyPr/>
        <a:lstStyle/>
        <a:p>
          <a:endParaRPr lang="es-ES"/>
        </a:p>
      </dgm:t>
    </dgm:pt>
    <dgm:pt modelId="{6E3F5B2D-0D2B-420E-813F-04669B4F8A82}" type="pres">
      <dgm:prSet presAssocID="{016B68C7-0516-4496-BEF0-588A5371D955}" presName="hierChild4" presStyleCnt="0"/>
      <dgm:spPr/>
    </dgm:pt>
    <dgm:pt modelId="{BF428924-ED1E-470B-9CFA-FFE0C40D76C0}" type="pres">
      <dgm:prSet presAssocID="{49CB5A27-C0B2-44ED-9F4F-5D2ECEE464FD}" presName="Name17" presStyleLbl="parChTrans1D3" presStyleIdx="2" presStyleCnt="4"/>
      <dgm:spPr/>
      <dgm:t>
        <a:bodyPr/>
        <a:lstStyle/>
        <a:p>
          <a:endParaRPr lang="es-ES"/>
        </a:p>
      </dgm:t>
    </dgm:pt>
    <dgm:pt modelId="{56D99A78-0746-4DFF-B720-827B97A395AE}" type="pres">
      <dgm:prSet presAssocID="{E4684EF9-AC5E-41FC-AF1B-7074058575D4}" presName="hierRoot3" presStyleCnt="0"/>
      <dgm:spPr/>
    </dgm:pt>
    <dgm:pt modelId="{7A94DEF0-58CF-4DFA-8A87-361B3C277033}" type="pres">
      <dgm:prSet presAssocID="{E4684EF9-AC5E-41FC-AF1B-7074058575D4}" presName="composite3" presStyleCnt="0"/>
      <dgm:spPr/>
    </dgm:pt>
    <dgm:pt modelId="{885CF8F8-4925-4F57-A86F-F1DA9837E172}" type="pres">
      <dgm:prSet presAssocID="{E4684EF9-AC5E-41FC-AF1B-7074058575D4}" presName="background3" presStyleLbl="node3" presStyleIdx="2" presStyleCnt="4"/>
      <dgm:spPr/>
    </dgm:pt>
    <dgm:pt modelId="{73AD76E7-8F8E-4F34-B865-2E082629F472}" type="pres">
      <dgm:prSet presAssocID="{E4684EF9-AC5E-41FC-AF1B-7074058575D4}" presName="text3" presStyleLbl="fgAcc3" presStyleIdx="2" presStyleCnt="4">
        <dgm:presLayoutVars>
          <dgm:chPref val="3"/>
        </dgm:presLayoutVars>
      </dgm:prSet>
      <dgm:spPr/>
      <dgm:t>
        <a:bodyPr/>
        <a:lstStyle/>
        <a:p>
          <a:endParaRPr lang="es-ES"/>
        </a:p>
      </dgm:t>
    </dgm:pt>
    <dgm:pt modelId="{BAE3CC6F-E114-461C-907B-1B3CE2C5EE18}" type="pres">
      <dgm:prSet presAssocID="{E4684EF9-AC5E-41FC-AF1B-7074058575D4}" presName="hierChild4" presStyleCnt="0"/>
      <dgm:spPr/>
    </dgm:pt>
    <dgm:pt modelId="{57818274-A80F-457A-92F9-8CF30007029E}" type="pres">
      <dgm:prSet presAssocID="{E3DE5F1C-AF4E-454B-B2C3-C120C61C11A8}" presName="Name17" presStyleLbl="parChTrans1D3" presStyleIdx="3" presStyleCnt="4"/>
      <dgm:spPr/>
      <dgm:t>
        <a:bodyPr/>
        <a:lstStyle/>
        <a:p>
          <a:endParaRPr lang="es-ES"/>
        </a:p>
      </dgm:t>
    </dgm:pt>
    <dgm:pt modelId="{934786B9-F87D-4A2D-A021-E8C31F850514}" type="pres">
      <dgm:prSet presAssocID="{E33B84A0-3403-475B-8C56-F3FF7F8E2DF8}" presName="hierRoot3" presStyleCnt="0"/>
      <dgm:spPr/>
    </dgm:pt>
    <dgm:pt modelId="{41560E53-8924-4D5E-BCAE-05424750876F}" type="pres">
      <dgm:prSet presAssocID="{E33B84A0-3403-475B-8C56-F3FF7F8E2DF8}" presName="composite3" presStyleCnt="0"/>
      <dgm:spPr/>
    </dgm:pt>
    <dgm:pt modelId="{C59432BB-F616-4A87-B3ED-F330343EF699}" type="pres">
      <dgm:prSet presAssocID="{E33B84A0-3403-475B-8C56-F3FF7F8E2DF8}" presName="background3" presStyleLbl="node3" presStyleIdx="3" presStyleCnt="4"/>
      <dgm:spPr/>
    </dgm:pt>
    <dgm:pt modelId="{5E907CCA-754D-4E2E-8A7D-491E5A5F6E86}" type="pres">
      <dgm:prSet presAssocID="{E33B84A0-3403-475B-8C56-F3FF7F8E2DF8}" presName="text3" presStyleLbl="fgAcc3" presStyleIdx="3" presStyleCnt="4" custScaleX="133883">
        <dgm:presLayoutVars>
          <dgm:chPref val="3"/>
        </dgm:presLayoutVars>
      </dgm:prSet>
      <dgm:spPr/>
      <dgm:t>
        <a:bodyPr/>
        <a:lstStyle/>
        <a:p>
          <a:endParaRPr lang="es-ES"/>
        </a:p>
      </dgm:t>
    </dgm:pt>
    <dgm:pt modelId="{F750A80A-D155-48D6-9D25-36A7B78627FC}" type="pres">
      <dgm:prSet presAssocID="{E33B84A0-3403-475B-8C56-F3FF7F8E2DF8}" presName="hierChild4" presStyleCnt="0"/>
      <dgm:spPr/>
    </dgm:pt>
  </dgm:ptLst>
  <dgm:cxnLst>
    <dgm:cxn modelId="{8BCF975A-EE80-496C-8834-ADCB7DB2B345}" type="presOf" srcId="{8B569324-A08C-4480-BBD7-9C19C2F6C73E}" destId="{CE4993F8-A05F-4111-A542-917336AB8F50}" srcOrd="0" destOrd="0" presId="urn:microsoft.com/office/officeart/2005/8/layout/hierarchy1"/>
    <dgm:cxn modelId="{07696B04-E8CA-4F15-A89E-CDC8DF84E758}" srcId="{8B569324-A08C-4480-BBD7-9C19C2F6C73E}" destId="{016B68C7-0516-4496-BEF0-588A5371D955}" srcOrd="1" destOrd="0" parTransId="{CC11664B-2934-4522-9A7C-B5CB85A53F62}" sibTransId="{3F9A8AD4-43AF-41A7-8D2B-C53FB403A6E5}"/>
    <dgm:cxn modelId="{E1B9A2A3-778F-4D23-8F5F-DE579C80C631}" srcId="{4F078420-9BBC-4883-8A8D-072833F71302}" destId="{D40DC024-DEE0-46DB-9EA6-6147F263F020}" srcOrd="0" destOrd="0" parTransId="{4A807C04-EB97-40BE-A847-927E2548A9B2}" sibTransId="{87B903AA-82A6-40B5-8A7A-03C8DF27F869}"/>
    <dgm:cxn modelId="{0C40172A-0054-4DBD-8789-F0D23BAABF7F}" type="presOf" srcId="{E3DE5F1C-AF4E-454B-B2C3-C120C61C11A8}" destId="{57818274-A80F-457A-92F9-8CF30007029E}" srcOrd="0" destOrd="0" presId="urn:microsoft.com/office/officeart/2005/8/layout/hierarchy1"/>
    <dgm:cxn modelId="{A5B730B2-4AF4-488E-BAB6-11DD989D0BE4}" type="presOf" srcId="{4F078420-9BBC-4883-8A8D-072833F71302}" destId="{F2890272-2998-45AA-9557-042E9212B443}" srcOrd="0" destOrd="0" presId="urn:microsoft.com/office/officeart/2005/8/layout/hierarchy1"/>
    <dgm:cxn modelId="{FFBB3390-2FE3-4C0F-89BA-0084C63017DC}" type="presOf" srcId="{D1FF649D-F2BB-4CF8-B1BC-B046D121838B}" destId="{0D190D38-89A7-4E53-9734-95C0870DDA61}" srcOrd="0" destOrd="0" presId="urn:microsoft.com/office/officeart/2005/8/layout/hierarchy1"/>
    <dgm:cxn modelId="{AEE4E7B1-D724-45AE-B8F3-ACB873E15B58}" type="presOf" srcId="{CC11664B-2934-4522-9A7C-B5CB85A53F62}" destId="{FA2F56AA-B4B7-48D1-AFFB-9CEBE12098DB}" srcOrd="0" destOrd="0" presId="urn:microsoft.com/office/officeart/2005/8/layout/hierarchy1"/>
    <dgm:cxn modelId="{63D35D0C-5631-47EE-AC5B-477EAB034789}" type="presOf" srcId="{E33B84A0-3403-475B-8C56-F3FF7F8E2DF8}" destId="{5E907CCA-754D-4E2E-8A7D-491E5A5F6E86}" srcOrd="0" destOrd="0" presId="urn:microsoft.com/office/officeart/2005/8/layout/hierarchy1"/>
    <dgm:cxn modelId="{2417D9F9-C0BF-4979-9748-A2DD4F16CF5A}" type="presOf" srcId="{016B68C7-0516-4496-BEF0-588A5371D955}" destId="{95C14053-6B3A-4D34-A096-F5A59EDD7073}" srcOrd="0" destOrd="0" presId="urn:microsoft.com/office/officeart/2005/8/layout/hierarchy1"/>
    <dgm:cxn modelId="{99E98EF8-81F2-47A3-9A53-EFA094C70383}" type="presOf" srcId="{D40DC024-DEE0-46DB-9EA6-6147F263F020}" destId="{059A59D6-2901-4554-974D-3A687D3A8C1B}" srcOrd="0" destOrd="0" presId="urn:microsoft.com/office/officeart/2005/8/layout/hierarchy1"/>
    <dgm:cxn modelId="{C6991E8E-ED92-4197-A24C-45D16A96A636}" type="presOf" srcId="{E4684EF9-AC5E-41FC-AF1B-7074058575D4}" destId="{73AD76E7-8F8E-4F34-B865-2E082629F472}" srcOrd="0" destOrd="0" presId="urn:microsoft.com/office/officeart/2005/8/layout/hierarchy1"/>
    <dgm:cxn modelId="{D4B405B8-EDE7-4DA1-A5C7-B24EB3272D24}" srcId="{8B569324-A08C-4480-BBD7-9C19C2F6C73E}" destId="{FD6F48FF-216D-447F-95AF-E544CF7B66BE}" srcOrd="0" destOrd="0" parTransId="{D1FF649D-F2BB-4CF8-B1BC-B046D121838B}" sibTransId="{61658F18-028E-4AC0-B61F-A6BCDC204423}"/>
    <dgm:cxn modelId="{4F3E35EF-B637-4A5B-A806-BE9855B415B2}" type="presOf" srcId="{2B712A54-8740-4329-A640-2207E830EE4F}" destId="{55793363-AE3E-4697-BF9B-B46E2B9E5A32}" srcOrd="0" destOrd="0" presId="urn:microsoft.com/office/officeart/2005/8/layout/hierarchy1"/>
    <dgm:cxn modelId="{A130FCFB-BF50-4105-B33B-8512C47F4BF3}" srcId="{8B569324-A08C-4480-BBD7-9C19C2F6C73E}" destId="{E4684EF9-AC5E-41FC-AF1B-7074058575D4}" srcOrd="2" destOrd="0" parTransId="{49CB5A27-C0B2-44ED-9F4F-5D2ECEE464FD}" sibTransId="{23CA177E-2AB0-4F9F-92DB-8F313B2E8345}"/>
    <dgm:cxn modelId="{00828530-4626-4ECF-8356-FA13565324B0}" type="presOf" srcId="{49CB5A27-C0B2-44ED-9F4F-5D2ECEE464FD}" destId="{BF428924-ED1E-470B-9CFA-FFE0C40D76C0}" srcOrd="0" destOrd="0" presId="urn:microsoft.com/office/officeart/2005/8/layout/hierarchy1"/>
    <dgm:cxn modelId="{E995595E-DAB2-4B7B-AD07-3572495EB6D8}" srcId="{D40DC024-DEE0-46DB-9EA6-6147F263F020}" destId="{8B569324-A08C-4480-BBD7-9C19C2F6C73E}" srcOrd="0" destOrd="0" parTransId="{2B712A54-8740-4329-A640-2207E830EE4F}" sibTransId="{A77C7C02-5849-447D-8ED8-533ECB596510}"/>
    <dgm:cxn modelId="{4372AD6E-0565-4E00-89E1-731264B02109}" srcId="{8B569324-A08C-4480-BBD7-9C19C2F6C73E}" destId="{E33B84A0-3403-475B-8C56-F3FF7F8E2DF8}" srcOrd="3" destOrd="0" parTransId="{E3DE5F1C-AF4E-454B-B2C3-C120C61C11A8}" sibTransId="{DC279AF5-7B25-4D24-8A47-EEB9817C58A9}"/>
    <dgm:cxn modelId="{FA7C7601-0B30-4F00-AC88-6218F3FA7481}" type="presOf" srcId="{FD6F48FF-216D-447F-95AF-E544CF7B66BE}" destId="{F7B8B4C7-F32C-427E-AE84-CC42A67BEFC9}" srcOrd="0" destOrd="0" presId="urn:microsoft.com/office/officeart/2005/8/layout/hierarchy1"/>
    <dgm:cxn modelId="{1B1F3953-2339-4321-9297-9BC65A5DE791}" type="presParOf" srcId="{F2890272-2998-45AA-9557-042E9212B443}" destId="{90AC0B7F-39F5-445B-9652-5AB1D2A9C74E}" srcOrd="0" destOrd="0" presId="urn:microsoft.com/office/officeart/2005/8/layout/hierarchy1"/>
    <dgm:cxn modelId="{F60A2A6F-64D6-486E-8DD2-0B33E02CF955}" type="presParOf" srcId="{90AC0B7F-39F5-445B-9652-5AB1D2A9C74E}" destId="{636974C3-188E-48C7-BB71-03A8DC183528}" srcOrd="0" destOrd="0" presId="urn:microsoft.com/office/officeart/2005/8/layout/hierarchy1"/>
    <dgm:cxn modelId="{13D394B2-FF3F-48B5-9946-88FC1F225D2B}" type="presParOf" srcId="{636974C3-188E-48C7-BB71-03A8DC183528}" destId="{7F297D28-7E50-48F7-BE17-7568DCEC9507}" srcOrd="0" destOrd="0" presId="urn:microsoft.com/office/officeart/2005/8/layout/hierarchy1"/>
    <dgm:cxn modelId="{D2811C4F-D6DC-4B49-B222-E2843356201A}" type="presParOf" srcId="{636974C3-188E-48C7-BB71-03A8DC183528}" destId="{059A59D6-2901-4554-974D-3A687D3A8C1B}" srcOrd="1" destOrd="0" presId="urn:microsoft.com/office/officeart/2005/8/layout/hierarchy1"/>
    <dgm:cxn modelId="{032CF6B5-F07B-4CF9-B944-6200CA94CB76}" type="presParOf" srcId="{90AC0B7F-39F5-445B-9652-5AB1D2A9C74E}" destId="{A285D0A3-6D4D-455C-B445-0A0B1208E134}" srcOrd="1" destOrd="0" presId="urn:microsoft.com/office/officeart/2005/8/layout/hierarchy1"/>
    <dgm:cxn modelId="{FEF3E871-3666-4B21-A3C1-80811E50AA33}" type="presParOf" srcId="{A285D0A3-6D4D-455C-B445-0A0B1208E134}" destId="{55793363-AE3E-4697-BF9B-B46E2B9E5A32}" srcOrd="0" destOrd="0" presId="urn:microsoft.com/office/officeart/2005/8/layout/hierarchy1"/>
    <dgm:cxn modelId="{EEB51F8D-B2DC-403F-A23A-158BA413917A}" type="presParOf" srcId="{A285D0A3-6D4D-455C-B445-0A0B1208E134}" destId="{8B0C638D-3265-4C82-9092-3ECE6BFCCC67}" srcOrd="1" destOrd="0" presId="urn:microsoft.com/office/officeart/2005/8/layout/hierarchy1"/>
    <dgm:cxn modelId="{E46F93A9-F190-4D0A-8F0C-6C992E884F30}" type="presParOf" srcId="{8B0C638D-3265-4C82-9092-3ECE6BFCCC67}" destId="{5B13F157-C359-43F0-8E0B-189887EB0F34}" srcOrd="0" destOrd="0" presId="urn:microsoft.com/office/officeart/2005/8/layout/hierarchy1"/>
    <dgm:cxn modelId="{FAE079B8-2375-4E97-8A85-0D4B364E8D45}" type="presParOf" srcId="{5B13F157-C359-43F0-8E0B-189887EB0F34}" destId="{B927EB6D-F3B7-4A8F-981A-2273FB099AD7}" srcOrd="0" destOrd="0" presId="urn:microsoft.com/office/officeart/2005/8/layout/hierarchy1"/>
    <dgm:cxn modelId="{E12757F3-F638-4A88-B151-928D52DDBD3E}" type="presParOf" srcId="{5B13F157-C359-43F0-8E0B-189887EB0F34}" destId="{CE4993F8-A05F-4111-A542-917336AB8F50}" srcOrd="1" destOrd="0" presId="urn:microsoft.com/office/officeart/2005/8/layout/hierarchy1"/>
    <dgm:cxn modelId="{C98CDA3D-238A-44E5-9EEC-63D0CFF69837}" type="presParOf" srcId="{8B0C638D-3265-4C82-9092-3ECE6BFCCC67}" destId="{0AE4986A-69FA-4E4B-8BDD-8801F0FA034C}" srcOrd="1" destOrd="0" presId="urn:microsoft.com/office/officeart/2005/8/layout/hierarchy1"/>
    <dgm:cxn modelId="{02BD4014-A8F9-4CA5-9CCB-C1157BE5E9AD}" type="presParOf" srcId="{0AE4986A-69FA-4E4B-8BDD-8801F0FA034C}" destId="{0D190D38-89A7-4E53-9734-95C0870DDA61}" srcOrd="0" destOrd="0" presId="urn:microsoft.com/office/officeart/2005/8/layout/hierarchy1"/>
    <dgm:cxn modelId="{616CCD27-D5C4-41B7-9F6D-F7F5E8130DAC}" type="presParOf" srcId="{0AE4986A-69FA-4E4B-8BDD-8801F0FA034C}" destId="{4A76A5C7-9DE7-4EBB-9D3F-0A225528FCD2}" srcOrd="1" destOrd="0" presId="urn:microsoft.com/office/officeart/2005/8/layout/hierarchy1"/>
    <dgm:cxn modelId="{1B7326D2-87DE-4B70-BC81-E4E58B1A28E1}" type="presParOf" srcId="{4A76A5C7-9DE7-4EBB-9D3F-0A225528FCD2}" destId="{C4B1B60D-799D-4164-8108-87B539BADB27}" srcOrd="0" destOrd="0" presId="urn:microsoft.com/office/officeart/2005/8/layout/hierarchy1"/>
    <dgm:cxn modelId="{4DC4B646-C3B4-45BD-94C4-6FC869646D13}" type="presParOf" srcId="{C4B1B60D-799D-4164-8108-87B539BADB27}" destId="{BFEB47E9-EDED-4166-B76A-87215211D379}" srcOrd="0" destOrd="0" presId="urn:microsoft.com/office/officeart/2005/8/layout/hierarchy1"/>
    <dgm:cxn modelId="{0C5AC276-5F20-4242-94BF-B0EB74D509BF}" type="presParOf" srcId="{C4B1B60D-799D-4164-8108-87B539BADB27}" destId="{F7B8B4C7-F32C-427E-AE84-CC42A67BEFC9}" srcOrd="1" destOrd="0" presId="urn:microsoft.com/office/officeart/2005/8/layout/hierarchy1"/>
    <dgm:cxn modelId="{3E8E4318-F268-4A53-A8BE-09FFE60E42DF}" type="presParOf" srcId="{4A76A5C7-9DE7-4EBB-9D3F-0A225528FCD2}" destId="{758D5C17-B0C6-42B1-B86D-AF213F03B0A8}" srcOrd="1" destOrd="0" presId="urn:microsoft.com/office/officeart/2005/8/layout/hierarchy1"/>
    <dgm:cxn modelId="{510AAB5D-18CA-4CAE-9F28-997E920246C6}" type="presParOf" srcId="{0AE4986A-69FA-4E4B-8BDD-8801F0FA034C}" destId="{FA2F56AA-B4B7-48D1-AFFB-9CEBE12098DB}" srcOrd="2" destOrd="0" presId="urn:microsoft.com/office/officeart/2005/8/layout/hierarchy1"/>
    <dgm:cxn modelId="{BD420C2D-6A48-4366-AA05-4B9A255EBCD0}" type="presParOf" srcId="{0AE4986A-69FA-4E4B-8BDD-8801F0FA034C}" destId="{A4724BE9-C96E-4032-B9A8-1923308EE480}" srcOrd="3" destOrd="0" presId="urn:microsoft.com/office/officeart/2005/8/layout/hierarchy1"/>
    <dgm:cxn modelId="{CA47A4F4-5108-4A66-A214-9DE8E725C87F}" type="presParOf" srcId="{A4724BE9-C96E-4032-B9A8-1923308EE480}" destId="{2700C959-BAA1-434F-86EA-C97896B70BD4}" srcOrd="0" destOrd="0" presId="urn:microsoft.com/office/officeart/2005/8/layout/hierarchy1"/>
    <dgm:cxn modelId="{6DA29CD4-9364-451D-81B2-6A3AC20D857E}" type="presParOf" srcId="{2700C959-BAA1-434F-86EA-C97896B70BD4}" destId="{EE7F306A-5193-4ABB-9762-0F1812677351}" srcOrd="0" destOrd="0" presId="urn:microsoft.com/office/officeart/2005/8/layout/hierarchy1"/>
    <dgm:cxn modelId="{2B99E315-4231-4F92-AEED-A41C74D58A52}" type="presParOf" srcId="{2700C959-BAA1-434F-86EA-C97896B70BD4}" destId="{95C14053-6B3A-4D34-A096-F5A59EDD7073}" srcOrd="1" destOrd="0" presId="urn:microsoft.com/office/officeart/2005/8/layout/hierarchy1"/>
    <dgm:cxn modelId="{8393BA93-A6BB-461D-A0F8-38C5B4A9B408}" type="presParOf" srcId="{A4724BE9-C96E-4032-B9A8-1923308EE480}" destId="{6E3F5B2D-0D2B-420E-813F-04669B4F8A82}" srcOrd="1" destOrd="0" presId="urn:microsoft.com/office/officeart/2005/8/layout/hierarchy1"/>
    <dgm:cxn modelId="{59FD5C40-3689-4841-B4BE-F68BBDF322F8}" type="presParOf" srcId="{0AE4986A-69FA-4E4B-8BDD-8801F0FA034C}" destId="{BF428924-ED1E-470B-9CFA-FFE0C40D76C0}" srcOrd="4" destOrd="0" presId="urn:microsoft.com/office/officeart/2005/8/layout/hierarchy1"/>
    <dgm:cxn modelId="{EB32A016-DC17-4555-B7F2-27F96C6A1D0C}" type="presParOf" srcId="{0AE4986A-69FA-4E4B-8BDD-8801F0FA034C}" destId="{56D99A78-0746-4DFF-B720-827B97A395AE}" srcOrd="5" destOrd="0" presId="urn:microsoft.com/office/officeart/2005/8/layout/hierarchy1"/>
    <dgm:cxn modelId="{83FC2726-12A4-4FA7-9F00-848590BF7438}" type="presParOf" srcId="{56D99A78-0746-4DFF-B720-827B97A395AE}" destId="{7A94DEF0-58CF-4DFA-8A87-361B3C277033}" srcOrd="0" destOrd="0" presId="urn:microsoft.com/office/officeart/2005/8/layout/hierarchy1"/>
    <dgm:cxn modelId="{ADD29767-A05D-44E4-938C-1FC72170AB6F}" type="presParOf" srcId="{7A94DEF0-58CF-4DFA-8A87-361B3C277033}" destId="{885CF8F8-4925-4F57-A86F-F1DA9837E172}" srcOrd="0" destOrd="0" presId="urn:microsoft.com/office/officeart/2005/8/layout/hierarchy1"/>
    <dgm:cxn modelId="{7C4A6B7A-3C9C-4502-B3A8-0F1B10F7E44D}" type="presParOf" srcId="{7A94DEF0-58CF-4DFA-8A87-361B3C277033}" destId="{73AD76E7-8F8E-4F34-B865-2E082629F472}" srcOrd="1" destOrd="0" presId="urn:microsoft.com/office/officeart/2005/8/layout/hierarchy1"/>
    <dgm:cxn modelId="{57F73902-2151-4CBB-9174-6C4B8C72A67B}" type="presParOf" srcId="{56D99A78-0746-4DFF-B720-827B97A395AE}" destId="{BAE3CC6F-E114-461C-907B-1B3CE2C5EE18}" srcOrd="1" destOrd="0" presId="urn:microsoft.com/office/officeart/2005/8/layout/hierarchy1"/>
    <dgm:cxn modelId="{369BAD1E-25CE-4A73-A2A2-45197BE9685D}" type="presParOf" srcId="{0AE4986A-69FA-4E4B-8BDD-8801F0FA034C}" destId="{57818274-A80F-457A-92F9-8CF30007029E}" srcOrd="6" destOrd="0" presId="urn:microsoft.com/office/officeart/2005/8/layout/hierarchy1"/>
    <dgm:cxn modelId="{67B554FC-7480-4485-8FD8-75A8A18BF082}" type="presParOf" srcId="{0AE4986A-69FA-4E4B-8BDD-8801F0FA034C}" destId="{934786B9-F87D-4A2D-A021-E8C31F850514}" srcOrd="7" destOrd="0" presId="urn:microsoft.com/office/officeart/2005/8/layout/hierarchy1"/>
    <dgm:cxn modelId="{D1775F3B-387F-4E21-A47A-8451EB768ABA}" type="presParOf" srcId="{934786B9-F87D-4A2D-A021-E8C31F850514}" destId="{41560E53-8924-4D5E-BCAE-05424750876F}" srcOrd="0" destOrd="0" presId="urn:microsoft.com/office/officeart/2005/8/layout/hierarchy1"/>
    <dgm:cxn modelId="{7A32551C-B71D-49FB-9D39-E1BA5F7BD85B}" type="presParOf" srcId="{41560E53-8924-4D5E-BCAE-05424750876F}" destId="{C59432BB-F616-4A87-B3ED-F330343EF699}" srcOrd="0" destOrd="0" presId="urn:microsoft.com/office/officeart/2005/8/layout/hierarchy1"/>
    <dgm:cxn modelId="{290206B4-FC23-4E8F-BD72-1362135A6470}" type="presParOf" srcId="{41560E53-8924-4D5E-BCAE-05424750876F}" destId="{5E907CCA-754D-4E2E-8A7D-491E5A5F6E86}" srcOrd="1" destOrd="0" presId="urn:microsoft.com/office/officeart/2005/8/layout/hierarchy1"/>
    <dgm:cxn modelId="{A78AB61C-784B-4889-A441-3ACEECCB510A}" type="presParOf" srcId="{934786B9-F87D-4A2D-A021-E8C31F850514}" destId="{F750A80A-D155-48D6-9D25-36A7B78627FC}" srcOrd="1" destOrd="0" presId="urn:microsoft.com/office/officeart/2005/8/layout/hierarchy1"/>
  </dgm:cxnLst>
  <dgm:bg>
    <a:solidFill>
      <a:schemeClr val="accent3">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70FD4E-A99C-42D3-A4F7-BCC6426614AC}" type="doc">
      <dgm:prSet loTypeId="urn:microsoft.com/office/officeart/2008/layout/VerticalAccentList" loCatId="list" qsTypeId="urn:microsoft.com/office/officeart/2005/8/quickstyle/3d3" qsCatId="3D" csTypeId="urn:microsoft.com/office/officeart/2005/8/colors/accent1_2" csCatId="accent1" phldr="1"/>
      <dgm:spPr/>
      <dgm:t>
        <a:bodyPr/>
        <a:lstStyle/>
        <a:p>
          <a:endParaRPr lang="es-HN"/>
        </a:p>
      </dgm:t>
    </dgm:pt>
    <dgm:pt modelId="{9B0C362E-FC9C-4727-871F-791BCD903ED8}">
      <dgm:prSet phldrT="[Texto]" custT="1"/>
      <dgm:spPr/>
      <dgm:t>
        <a:bodyPr/>
        <a:lstStyle/>
        <a:p>
          <a:pPr rtl="0"/>
          <a:r>
            <a:rPr kumimoji="0" lang="es-ES_tradnl" sz="2000" b="0" i="0" u="none" strike="noStrike" cap="none" spc="0" normalizeH="0" baseline="0" noProof="0" smtClean="0">
              <a:ln/>
              <a:effectLst/>
              <a:uLnTx/>
              <a:uFillTx/>
              <a:latin typeface="Times New Roman"/>
              <a:ea typeface="+mn-ea"/>
              <a:cs typeface="+mn-cs"/>
            </a:rPr>
            <a:t>POLITICA ECONOMICA</a:t>
          </a:r>
          <a:endParaRPr lang="es-HN" sz="2000" dirty="0"/>
        </a:p>
      </dgm:t>
    </dgm:pt>
    <dgm:pt modelId="{ED7AC3D6-3FD1-48C2-B04B-4AE0199FD44E}" type="parTrans" cxnId="{E874E765-A273-4C8A-A0C3-32B43BA11262}">
      <dgm:prSet/>
      <dgm:spPr/>
      <dgm:t>
        <a:bodyPr/>
        <a:lstStyle/>
        <a:p>
          <a:endParaRPr lang="es-HN" sz="1800"/>
        </a:p>
      </dgm:t>
    </dgm:pt>
    <dgm:pt modelId="{234280D9-BDE7-4F00-A27F-0FBA0C1C3277}" type="sibTrans" cxnId="{E874E765-A273-4C8A-A0C3-32B43BA11262}">
      <dgm:prSet/>
      <dgm:spPr/>
      <dgm:t>
        <a:bodyPr/>
        <a:lstStyle/>
        <a:p>
          <a:endParaRPr lang="es-HN" sz="1800"/>
        </a:p>
      </dgm:t>
    </dgm:pt>
    <dgm:pt modelId="{C4C500F0-0E0A-4396-813A-2BD41401D3B2}">
      <dgm:prSet custT="1"/>
      <dgm:spPr/>
      <dgm:t>
        <a:bodyPr/>
        <a:lstStyle/>
        <a:p>
          <a:pPr rtl="0"/>
          <a:r>
            <a:rPr kumimoji="0" lang="es-ES_tradnl" sz="2000" b="0" i="0" u="none" strike="noStrike" cap="none" spc="0" normalizeH="0" baseline="0" noProof="0" smtClean="0">
              <a:ln/>
              <a:effectLst/>
              <a:uLnTx/>
              <a:uFillTx/>
              <a:latin typeface="Times New Roman"/>
              <a:ea typeface="+mn-ea"/>
              <a:cs typeface="+mn-cs"/>
            </a:rPr>
            <a:t>ADMINISTRACION</a:t>
          </a:r>
          <a:endParaRPr kumimoji="0" lang="es-ES_tradnl" sz="2000" b="0" i="0" u="none" strike="noStrike" cap="none" spc="0" normalizeH="0" baseline="0" noProof="0" dirty="0" smtClean="0">
            <a:ln/>
            <a:effectLst/>
            <a:uLnTx/>
            <a:uFillTx/>
            <a:latin typeface="Times New Roman"/>
            <a:ea typeface="+mn-ea"/>
            <a:cs typeface="+mn-cs"/>
          </a:endParaRPr>
        </a:p>
      </dgm:t>
    </dgm:pt>
    <dgm:pt modelId="{F43BF7CC-8CE0-4F3E-A9DC-53075670DC12}" type="parTrans" cxnId="{978D49E1-4C94-4FC5-9D79-CBBEA83923C3}">
      <dgm:prSet/>
      <dgm:spPr/>
      <dgm:t>
        <a:bodyPr/>
        <a:lstStyle/>
        <a:p>
          <a:endParaRPr lang="es-HN" sz="1800"/>
        </a:p>
      </dgm:t>
    </dgm:pt>
    <dgm:pt modelId="{9DDAEE68-B6E3-4651-9474-B97CE3873B72}" type="sibTrans" cxnId="{978D49E1-4C94-4FC5-9D79-CBBEA83923C3}">
      <dgm:prSet/>
      <dgm:spPr/>
      <dgm:t>
        <a:bodyPr/>
        <a:lstStyle/>
        <a:p>
          <a:endParaRPr lang="es-HN" sz="1800"/>
        </a:p>
      </dgm:t>
    </dgm:pt>
    <dgm:pt modelId="{46149079-C8B4-4F69-A778-C4105863EE7E}">
      <dgm:prSet custT="1"/>
      <dgm:spPr/>
      <dgm:t>
        <a:bodyPr/>
        <a:lstStyle/>
        <a:p>
          <a:pPr rtl="0"/>
          <a:r>
            <a:rPr kumimoji="0" lang="es-ES_tradnl" sz="2000" b="0" i="0" u="none" strike="noStrike" cap="none" spc="0" normalizeH="0" baseline="0" noProof="0" smtClean="0">
              <a:ln/>
              <a:effectLst/>
              <a:uLnTx/>
              <a:uFillTx/>
              <a:latin typeface="Times New Roman"/>
              <a:ea typeface="+mn-ea"/>
              <a:cs typeface="+mn-cs"/>
            </a:rPr>
            <a:t>PLANIFICACION</a:t>
          </a:r>
          <a:endParaRPr kumimoji="0" lang="es-ES_tradnl" sz="2000" b="0" i="0" u="none" strike="noStrike" cap="none" spc="0" normalizeH="0" baseline="0" noProof="0" dirty="0" smtClean="0">
            <a:ln/>
            <a:effectLst/>
            <a:uLnTx/>
            <a:uFillTx/>
            <a:latin typeface="Times New Roman"/>
            <a:ea typeface="+mn-ea"/>
            <a:cs typeface="+mn-cs"/>
          </a:endParaRPr>
        </a:p>
      </dgm:t>
    </dgm:pt>
    <dgm:pt modelId="{1A17177A-ACA3-48CA-A8AF-CC77AE180232}" type="parTrans" cxnId="{C34515C2-8CF0-431F-8DD5-4FA8C7FB6852}">
      <dgm:prSet/>
      <dgm:spPr/>
      <dgm:t>
        <a:bodyPr/>
        <a:lstStyle/>
        <a:p>
          <a:endParaRPr lang="es-HN" sz="1800"/>
        </a:p>
      </dgm:t>
    </dgm:pt>
    <dgm:pt modelId="{648BEBAC-B1C3-41B0-9208-09DD136DB1BF}" type="sibTrans" cxnId="{C34515C2-8CF0-431F-8DD5-4FA8C7FB6852}">
      <dgm:prSet/>
      <dgm:spPr/>
      <dgm:t>
        <a:bodyPr/>
        <a:lstStyle/>
        <a:p>
          <a:endParaRPr lang="es-HN" sz="1800"/>
        </a:p>
      </dgm:t>
    </dgm:pt>
    <dgm:pt modelId="{8BE44763-325A-4B17-BA0D-AD932CFB67A5}">
      <dgm:prSet custT="1"/>
      <dgm:spPr/>
      <dgm:t>
        <a:bodyPr/>
        <a:lstStyle/>
        <a:p>
          <a:pPr rtl="0"/>
          <a:r>
            <a:rPr kumimoji="0" lang="es-ES_tradnl" sz="2000" b="0" i="0" u="none" strike="noStrike" cap="none" spc="0" normalizeH="0" baseline="0" noProof="0" smtClean="0">
              <a:ln/>
              <a:effectLst/>
              <a:uLnTx/>
              <a:uFillTx/>
              <a:latin typeface="Times New Roman"/>
              <a:ea typeface="+mn-ea"/>
              <a:cs typeface="+mn-cs"/>
            </a:rPr>
            <a:t>GOBIERNO</a:t>
          </a:r>
          <a:endParaRPr kumimoji="0" lang="es-ES_tradnl" sz="2000" b="0" i="0" u="none" strike="noStrike" cap="none" spc="0" normalizeH="0" baseline="0" noProof="0" dirty="0" smtClean="0">
            <a:ln/>
            <a:effectLst/>
            <a:uLnTx/>
            <a:uFillTx/>
            <a:latin typeface="Times New Roman"/>
            <a:ea typeface="+mn-ea"/>
            <a:cs typeface="+mn-cs"/>
          </a:endParaRPr>
        </a:p>
      </dgm:t>
    </dgm:pt>
    <dgm:pt modelId="{D16AC4E4-C974-4D6D-ABEF-E7007D0A624F}" type="parTrans" cxnId="{FC222D24-925B-43D7-994A-6C9366338C5F}">
      <dgm:prSet/>
      <dgm:spPr/>
      <dgm:t>
        <a:bodyPr/>
        <a:lstStyle/>
        <a:p>
          <a:endParaRPr lang="es-HN" sz="1800"/>
        </a:p>
      </dgm:t>
    </dgm:pt>
    <dgm:pt modelId="{32A897D1-80E0-45DA-80D6-0019DA0549C7}" type="sibTrans" cxnId="{FC222D24-925B-43D7-994A-6C9366338C5F}">
      <dgm:prSet/>
      <dgm:spPr/>
      <dgm:t>
        <a:bodyPr/>
        <a:lstStyle/>
        <a:p>
          <a:endParaRPr lang="es-HN" sz="1800"/>
        </a:p>
      </dgm:t>
    </dgm:pt>
    <dgm:pt modelId="{5AFDF9EF-77B3-4C6F-A828-EC5BCDA38E03}">
      <dgm:prSet custT="1"/>
      <dgm:spPr/>
      <dgm:t>
        <a:bodyPr/>
        <a:lstStyle/>
        <a:p>
          <a:pPr rtl="0"/>
          <a:r>
            <a:rPr kumimoji="0" lang="es-ES_tradnl" sz="2000" b="0" i="0" u="none" strike="noStrike" cap="none" spc="0" normalizeH="0" baseline="0" noProof="0" smtClean="0">
              <a:ln/>
              <a:effectLst/>
              <a:uLnTx/>
              <a:uFillTx/>
              <a:latin typeface="Times New Roman"/>
              <a:ea typeface="+mn-ea"/>
              <a:cs typeface="+mn-cs"/>
            </a:rPr>
            <a:t>ORDENAMIENTO</a:t>
          </a:r>
          <a:endParaRPr kumimoji="0" lang="es-ES_tradnl" sz="2000" b="0" i="0" u="none" strike="noStrike" cap="none" spc="0" normalizeH="0" baseline="0" noProof="0" dirty="0">
            <a:ln/>
            <a:effectLst/>
            <a:uLnTx/>
            <a:uFillTx/>
            <a:latin typeface="Times New Roman"/>
            <a:ea typeface="+mn-ea"/>
            <a:cs typeface="+mn-cs"/>
          </a:endParaRPr>
        </a:p>
      </dgm:t>
    </dgm:pt>
    <dgm:pt modelId="{AF6B956B-725E-4DFE-AD61-57524490A7B8}" type="parTrans" cxnId="{E0232AAA-DE88-49F2-B584-14F6334A44E1}">
      <dgm:prSet/>
      <dgm:spPr/>
      <dgm:t>
        <a:bodyPr/>
        <a:lstStyle/>
        <a:p>
          <a:endParaRPr lang="es-HN" sz="1800"/>
        </a:p>
      </dgm:t>
    </dgm:pt>
    <dgm:pt modelId="{3FC3A935-E273-4D42-AE5B-9B7655AC9226}" type="sibTrans" cxnId="{E0232AAA-DE88-49F2-B584-14F6334A44E1}">
      <dgm:prSet/>
      <dgm:spPr/>
      <dgm:t>
        <a:bodyPr/>
        <a:lstStyle/>
        <a:p>
          <a:endParaRPr lang="es-HN" sz="1800"/>
        </a:p>
      </dgm:t>
    </dgm:pt>
    <dgm:pt modelId="{1132BD42-758A-49A9-A6D0-0C7EB1CC29C4}">
      <dgm:prSet phldrT="[Texto]" custT="1"/>
      <dgm:spPr/>
      <dgm:t>
        <a:bodyPr/>
        <a:lstStyle/>
        <a:p>
          <a:pPr rtl="0"/>
          <a:endParaRPr lang="es-HN" sz="1100" dirty="0"/>
        </a:p>
      </dgm:t>
    </dgm:pt>
    <dgm:pt modelId="{BA8095E8-F609-48F5-9A1B-A31478B2E2C7}" type="parTrans" cxnId="{1470D93F-ADAC-4AFA-A197-962A248E6164}">
      <dgm:prSet/>
      <dgm:spPr/>
      <dgm:t>
        <a:bodyPr/>
        <a:lstStyle/>
        <a:p>
          <a:endParaRPr lang="es-HN" sz="1800"/>
        </a:p>
      </dgm:t>
    </dgm:pt>
    <dgm:pt modelId="{91346B3F-A3DF-46B2-9484-2E40B7A607B0}" type="sibTrans" cxnId="{1470D93F-ADAC-4AFA-A197-962A248E6164}">
      <dgm:prSet/>
      <dgm:spPr/>
      <dgm:t>
        <a:bodyPr/>
        <a:lstStyle/>
        <a:p>
          <a:endParaRPr lang="es-HN" sz="1800"/>
        </a:p>
      </dgm:t>
    </dgm:pt>
    <dgm:pt modelId="{2780719E-F444-426B-9016-EB3E63D68F6A}">
      <dgm:prSet custT="1"/>
      <dgm:spPr/>
      <dgm:t>
        <a:bodyPr/>
        <a:lstStyle/>
        <a:p>
          <a:pPr rtl="0"/>
          <a:endParaRPr kumimoji="0" lang="es-ES_tradnl" sz="1200" b="0" i="0" u="none" strike="noStrike" cap="none" spc="0" normalizeH="0" baseline="0" noProof="0" dirty="0" smtClean="0">
            <a:ln>
              <a:noFill/>
            </a:ln>
            <a:solidFill>
              <a:srgbClr val="3333CC"/>
            </a:solidFill>
            <a:effectLst/>
            <a:uLnTx/>
            <a:uFillTx/>
            <a:latin typeface="Times New Roman"/>
            <a:ea typeface="+mn-ea"/>
            <a:cs typeface="+mn-cs"/>
          </a:endParaRPr>
        </a:p>
      </dgm:t>
    </dgm:pt>
    <dgm:pt modelId="{52F4EE29-1709-4CA8-8711-E934566C1968}" type="parTrans" cxnId="{488DD8BE-9FCF-41A8-BEFB-F5501FCDD33A}">
      <dgm:prSet/>
      <dgm:spPr/>
      <dgm:t>
        <a:bodyPr/>
        <a:lstStyle/>
        <a:p>
          <a:endParaRPr lang="es-HN" sz="1800"/>
        </a:p>
      </dgm:t>
    </dgm:pt>
    <dgm:pt modelId="{97530ECE-2902-4122-BFA0-745A62181EA5}" type="sibTrans" cxnId="{488DD8BE-9FCF-41A8-BEFB-F5501FCDD33A}">
      <dgm:prSet/>
      <dgm:spPr/>
      <dgm:t>
        <a:bodyPr/>
        <a:lstStyle/>
        <a:p>
          <a:endParaRPr lang="es-HN" sz="1800"/>
        </a:p>
      </dgm:t>
    </dgm:pt>
    <dgm:pt modelId="{73ABFE21-D11A-4448-A907-ABACE5B5B761}">
      <dgm:prSet custT="1"/>
      <dgm:spPr/>
      <dgm:t>
        <a:bodyPr/>
        <a:lstStyle/>
        <a:p>
          <a:pPr rtl="0"/>
          <a:endParaRPr kumimoji="0" lang="es-ES_tradnl" sz="1200" b="0" i="0" u="none" strike="noStrike" cap="none" spc="0" normalizeH="0" baseline="0" noProof="0" dirty="0" smtClean="0">
            <a:ln>
              <a:noFill/>
            </a:ln>
            <a:solidFill>
              <a:srgbClr val="3333CC"/>
            </a:solidFill>
            <a:effectLst/>
            <a:uLnTx/>
            <a:uFillTx/>
            <a:latin typeface="Times New Roman"/>
            <a:ea typeface="+mn-ea"/>
            <a:cs typeface="+mn-cs"/>
          </a:endParaRPr>
        </a:p>
      </dgm:t>
    </dgm:pt>
    <dgm:pt modelId="{601849DD-7C3A-4288-9FDA-197B0C84CB70}" type="parTrans" cxnId="{D2BF2AC3-8A0A-4F4B-9122-7A89740A9138}">
      <dgm:prSet/>
      <dgm:spPr/>
      <dgm:t>
        <a:bodyPr/>
        <a:lstStyle/>
        <a:p>
          <a:endParaRPr lang="es-HN" sz="1800"/>
        </a:p>
      </dgm:t>
    </dgm:pt>
    <dgm:pt modelId="{4AB40962-57F9-4F67-82AC-4464F8BC7944}" type="sibTrans" cxnId="{D2BF2AC3-8A0A-4F4B-9122-7A89740A9138}">
      <dgm:prSet/>
      <dgm:spPr/>
      <dgm:t>
        <a:bodyPr/>
        <a:lstStyle/>
        <a:p>
          <a:endParaRPr lang="es-HN" sz="1800"/>
        </a:p>
      </dgm:t>
    </dgm:pt>
    <dgm:pt modelId="{2E556AAD-F899-4BEA-8DA5-02CE695C2CAF}">
      <dgm:prSet custT="1"/>
      <dgm:spPr/>
      <dgm:t>
        <a:bodyPr/>
        <a:lstStyle/>
        <a:p>
          <a:pPr rtl="0"/>
          <a:endParaRPr kumimoji="0" lang="es-ES_tradnl" sz="1200" b="0" i="0" u="none" strike="noStrike" cap="none" spc="0" normalizeH="0" baseline="0" noProof="0" dirty="0" smtClean="0">
            <a:ln>
              <a:noFill/>
            </a:ln>
            <a:solidFill>
              <a:srgbClr val="3333CC"/>
            </a:solidFill>
            <a:effectLst/>
            <a:uLnTx/>
            <a:uFillTx/>
            <a:latin typeface="Times New Roman"/>
            <a:ea typeface="+mn-ea"/>
            <a:cs typeface="+mn-cs"/>
          </a:endParaRPr>
        </a:p>
      </dgm:t>
    </dgm:pt>
    <dgm:pt modelId="{094ECB42-8519-4AB9-A6A0-B2739A1548DB}" type="parTrans" cxnId="{45882253-80DE-435E-A73D-445111410D22}">
      <dgm:prSet/>
      <dgm:spPr/>
      <dgm:t>
        <a:bodyPr/>
        <a:lstStyle/>
        <a:p>
          <a:endParaRPr lang="es-HN" sz="1800"/>
        </a:p>
      </dgm:t>
    </dgm:pt>
    <dgm:pt modelId="{8BADB359-D7A8-4A8D-B677-736B76BE87F5}" type="sibTrans" cxnId="{45882253-80DE-435E-A73D-445111410D22}">
      <dgm:prSet/>
      <dgm:spPr/>
      <dgm:t>
        <a:bodyPr/>
        <a:lstStyle/>
        <a:p>
          <a:endParaRPr lang="es-HN" sz="1800"/>
        </a:p>
      </dgm:t>
    </dgm:pt>
    <dgm:pt modelId="{259EA6D8-B373-414E-8B56-C32503E8A425}">
      <dgm:prSet custT="1"/>
      <dgm:spPr/>
      <dgm:t>
        <a:bodyPr/>
        <a:lstStyle/>
        <a:p>
          <a:pPr rtl="0"/>
          <a:endParaRPr kumimoji="0" lang="es-ES_tradnl" sz="1200" b="0" i="0" u="none" strike="noStrike" cap="none" spc="0" normalizeH="0" baseline="0" noProof="0" dirty="0">
            <a:ln>
              <a:noFill/>
            </a:ln>
            <a:solidFill>
              <a:srgbClr val="3333CC"/>
            </a:solidFill>
            <a:effectLst/>
            <a:uLnTx/>
            <a:uFillTx/>
            <a:latin typeface="Times New Roman"/>
            <a:ea typeface="+mn-ea"/>
            <a:cs typeface="+mn-cs"/>
          </a:endParaRPr>
        </a:p>
      </dgm:t>
    </dgm:pt>
    <dgm:pt modelId="{B9AEBCCA-371B-4CE1-BA11-850D4162D16E}" type="parTrans" cxnId="{D51544BD-8F6F-4663-A1E6-61F986F24D13}">
      <dgm:prSet/>
      <dgm:spPr/>
      <dgm:t>
        <a:bodyPr/>
        <a:lstStyle/>
        <a:p>
          <a:endParaRPr lang="es-HN" sz="1800"/>
        </a:p>
      </dgm:t>
    </dgm:pt>
    <dgm:pt modelId="{80EBBA09-B047-45E9-9417-CE01D8069F7B}" type="sibTrans" cxnId="{D51544BD-8F6F-4663-A1E6-61F986F24D13}">
      <dgm:prSet/>
      <dgm:spPr/>
      <dgm:t>
        <a:bodyPr/>
        <a:lstStyle/>
        <a:p>
          <a:endParaRPr lang="es-HN" sz="1800"/>
        </a:p>
      </dgm:t>
    </dgm:pt>
    <dgm:pt modelId="{C7AFD118-9DD8-4B09-9AE2-C934881FE0B3}" type="pres">
      <dgm:prSet presAssocID="{5B70FD4E-A99C-42D3-A4F7-BCC6426614AC}" presName="Name0" presStyleCnt="0">
        <dgm:presLayoutVars>
          <dgm:chMax/>
          <dgm:chPref/>
          <dgm:dir/>
        </dgm:presLayoutVars>
      </dgm:prSet>
      <dgm:spPr/>
      <dgm:t>
        <a:bodyPr/>
        <a:lstStyle/>
        <a:p>
          <a:endParaRPr lang="es-HN"/>
        </a:p>
      </dgm:t>
    </dgm:pt>
    <dgm:pt modelId="{61DF943C-FC84-4B6B-A8E7-CE8AAC22A77E}" type="pres">
      <dgm:prSet presAssocID="{1132BD42-758A-49A9-A6D0-0C7EB1CC29C4}" presName="parenttextcomposite" presStyleCnt="0"/>
      <dgm:spPr/>
    </dgm:pt>
    <dgm:pt modelId="{D0EA12A8-1EBF-4B09-9714-F79C04D26A21}" type="pres">
      <dgm:prSet presAssocID="{1132BD42-758A-49A9-A6D0-0C7EB1CC29C4}" presName="parenttext" presStyleLbl="revTx" presStyleIdx="0" presStyleCnt="5">
        <dgm:presLayoutVars>
          <dgm:chMax/>
          <dgm:chPref val="2"/>
          <dgm:bulletEnabled val="1"/>
        </dgm:presLayoutVars>
      </dgm:prSet>
      <dgm:spPr/>
      <dgm:t>
        <a:bodyPr/>
        <a:lstStyle/>
        <a:p>
          <a:endParaRPr lang="es-HN"/>
        </a:p>
      </dgm:t>
    </dgm:pt>
    <dgm:pt modelId="{40422F44-FCE8-4B80-989F-3A23D9E083A8}" type="pres">
      <dgm:prSet presAssocID="{1132BD42-758A-49A9-A6D0-0C7EB1CC29C4}" presName="composite" presStyleCnt="0"/>
      <dgm:spPr/>
    </dgm:pt>
    <dgm:pt modelId="{FC7A5B01-A3B0-4901-9FC8-696611162D6E}" type="pres">
      <dgm:prSet presAssocID="{1132BD42-758A-49A9-A6D0-0C7EB1CC29C4}" presName="chevron1" presStyleLbl="alignNode1" presStyleIdx="0" presStyleCnt="35"/>
      <dgm:spPr/>
    </dgm:pt>
    <dgm:pt modelId="{24B4D20D-C6F1-42B5-992A-ED33AF4D6C86}" type="pres">
      <dgm:prSet presAssocID="{1132BD42-758A-49A9-A6D0-0C7EB1CC29C4}" presName="chevron2" presStyleLbl="alignNode1" presStyleIdx="1" presStyleCnt="35"/>
      <dgm:spPr/>
    </dgm:pt>
    <dgm:pt modelId="{951D1094-D7FF-4338-BE06-F8E244FBB0BE}" type="pres">
      <dgm:prSet presAssocID="{1132BD42-758A-49A9-A6D0-0C7EB1CC29C4}" presName="chevron3" presStyleLbl="alignNode1" presStyleIdx="2" presStyleCnt="35"/>
      <dgm:spPr/>
    </dgm:pt>
    <dgm:pt modelId="{7FDA5DC1-4B6C-4296-8876-B06B947810D5}" type="pres">
      <dgm:prSet presAssocID="{1132BD42-758A-49A9-A6D0-0C7EB1CC29C4}" presName="chevron4" presStyleLbl="alignNode1" presStyleIdx="3" presStyleCnt="35"/>
      <dgm:spPr/>
    </dgm:pt>
    <dgm:pt modelId="{B895BA43-44FB-4940-A350-7935DCFD5928}" type="pres">
      <dgm:prSet presAssocID="{1132BD42-758A-49A9-A6D0-0C7EB1CC29C4}" presName="chevron5" presStyleLbl="alignNode1" presStyleIdx="4" presStyleCnt="35"/>
      <dgm:spPr/>
    </dgm:pt>
    <dgm:pt modelId="{A4782FC9-ED60-4125-AF10-50DD3B8D53E2}" type="pres">
      <dgm:prSet presAssocID="{1132BD42-758A-49A9-A6D0-0C7EB1CC29C4}" presName="chevron6" presStyleLbl="alignNode1" presStyleIdx="5" presStyleCnt="35"/>
      <dgm:spPr/>
    </dgm:pt>
    <dgm:pt modelId="{740156B5-C130-45EE-9C32-E9F4360F5F43}" type="pres">
      <dgm:prSet presAssocID="{1132BD42-758A-49A9-A6D0-0C7EB1CC29C4}" presName="chevron7" presStyleLbl="alignNode1" presStyleIdx="6" presStyleCnt="35"/>
      <dgm:spPr/>
    </dgm:pt>
    <dgm:pt modelId="{7426B729-03BB-4E88-9238-528CEDC3A8D6}" type="pres">
      <dgm:prSet presAssocID="{1132BD42-758A-49A9-A6D0-0C7EB1CC29C4}" presName="childtext" presStyleLbl="solidFgAcc1" presStyleIdx="0" presStyleCnt="5">
        <dgm:presLayoutVars>
          <dgm:chMax/>
          <dgm:chPref val="0"/>
          <dgm:bulletEnabled val="1"/>
        </dgm:presLayoutVars>
      </dgm:prSet>
      <dgm:spPr/>
      <dgm:t>
        <a:bodyPr/>
        <a:lstStyle/>
        <a:p>
          <a:endParaRPr lang="es-HN"/>
        </a:p>
      </dgm:t>
    </dgm:pt>
    <dgm:pt modelId="{B9314699-03F4-4BE6-9E66-DED29D5FD54B}" type="pres">
      <dgm:prSet presAssocID="{91346B3F-A3DF-46B2-9484-2E40B7A607B0}" presName="sibTrans" presStyleCnt="0"/>
      <dgm:spPr/>
    </dgm:pt>
    <dgm:pt modelId="{F68C6F4C-AE53-4EA8-8710-818F1DAE5A6C}" type="pres">
      <dgm:prSet presAssocID="{2780719E-F444-426B-9016-EB3E63D68F6A}" presName="parenttextcomposite" presStyleCnt="0"/>
      <dgm:spPr/>
    </dgm:pt>
    <dgm:pt modelId="{49BDEFE3-1386-4F95-8847-6A8BD8EAF4D3}" type="pres">
      <dgm:prSet presAssocID="{2780719E-F444-426B-9016-EB3E63D68F6A}" presName="parenttext" presStyleLbl="revTx" presStyleIdx="1" presStyleCnt="5">
        <dgm:presLayoutVars>
          <dgm:chMax/>
          <dgm:chPref val="2"/>
          <dgm:bulletEnabled val="1"/>
        </dgm:presLayoutVars>
      </dgm:prSet>
      <dgm:spPr/>
      <dgm:t>
        <a:bodyPr/>
        <a:lstStyle/>
        <a:p>
          <a:endParaRPr lang="es-HN"/>
        </a:p>
      </dgm:t>
    </dgm:pt>
    <dgm:pt modelId="{74EEBAFC-0553-42C5-BFBA-4ADD11DE9690}" type="pres">
      <dgm:prSet presAssocID="{2780719E-F444-426B-9016-EB3E63D68F6A}" presName="composite" presStyleCnt="0"/>
      <dgm:spPr/>
    </dgm:pt>
    <dgm:pt modelId="{EB7FA198-33A5-48BA-A9F0-DE524D632C4A}" type="pres">
      <dgm:prSet presAssocID="{2780719E-F444-426B-9016-EB3E63D68F6A}" presName="chevron1" presStyleLbl="alignNode1" presStyleIdx="7" presStyleCnt="35"/>
      <dgm:spPr/>
    </dgm:pt>
    <dgm:pt modelId="{D80D463A-E88D-4855-B870-42274583406B}" type="pres">
      <dgm:prSet presAssocID="{2780719E-F444-426B-9016-EB3E63D68F6A}" presName="chevron2" presStyleLbl="alignNode1" presStyleIdx="8" presStyleCnt="35"/>
      <dgm:spPr/>
    </dgm:pt>
    <dgm:pt modelId="{DE37445E-941A-4DE9-AE0F-B18830CD5EE1}" type="pres">
      <dgm:prSet presAssocID="{2780719E-F444-426B-9016-EB3E63D68F6A}" presName="chevron3" presStyleLbl="alignNode1" presStyleIdx="9" presStyleCnt="35"/>
      <dgm:spPr/>
    </dgm:pt>
    <dgm:pt modelId="{5B372F4A-CBC9-4346-94C3-17ADEBD2180C}" type="pres">
      <dgm:prSet presAssocID="{2780719E-F444-426B-9016-EB3E63D68F6A}" presName="chevron4" presStyleLbl="alignNode1" presStyleIdx="10" presStyleCnt="35"/>
      <dgm:spPr/>
    </dgm:pt>
    <dgm:pt modelId="{59E0740D-F826-4415-A799-80489F2EE489}" type="pres">
      <dgm:prSet presAssocID="{2780719E-F444-426B-9016-EB3E63D68F6A}" presName="chevron5" presStyleLbl="alignNode1" presStyleIdx="11" presStyleCnt="35"/>
      <dgm:spPr/>
    </dgm:pt>
    <dgm:pt modelId="{01B781C6-BB0D-46EA-B657-E60EF26ED6F8}" type="pres">
      <dgm:prSet presAssocID="{2780719E-F444-426B-9016-EB3E63D68F6A}" presName="chevron6" presStyleLbl="alignNode1" presStyleIdx="12" presStyleCnt="35"/>
      <dgm:spPr/>
    </dgm:pt>
    <dgm:pt modelId="{E1CB7C73-CFCB-433F-91C7-A4E11AA29545}" type="pres">
      <dgm:prSet presAssocID="{2780719E-F444-426B-9016-EB3E63D68F6A}" presName="chevron7" presStyleLbl="alignNode1" presStyleIdx="13" presStyleCnt="35"/>
      <dgm:spPr/>
    </dgm:pt>
    <dgm:pt modelId="{9EC83C4F-CF4E-49BB-8230-8A5E4431025F}" type="pres">
      <dgm:prSet presAssocID="{2780719E-F444-426B-9016-EB3E63D68F6A}" presName="childtext" presStyleLbl="solidFgAcc1" presStyleIdx="1" presStyleCnt="5">
        <dgm:presLayoutVars>
          <dgm:chMax/>
          <dgm:chPref val="0"/>
          <dgm:bulletEnabled val="1"/>
        </dgm:presLayoutVars>
      </dgm:prSet>
      <dgm:spPr/>
      <dgm:t>
        <a:bodyPr/>
        <a:lstStyle/>
        <a:p>
          <a:endParaRPr lang="es-HN"/>
        </a:p>
      </dgm:t>
    </dgm:pt>
    <dgm:pt modelId="{291F96C1-B150-48FC-A053-224EF8BBEAA3}" type="pres">
      <dgm:prSet presAssocID="{97530ECE-2902-4122-BFA0-745A62181EA5}" presName="sibTrans" presStyleCnt="0"/>
      <dgm:spPr/>
    </dgm:pt>
    <dgm:pt modelId="{8D53A3FA-6D9D-41F9-B16D-58C9BC23C8D5}" type="pres">
      <dgm:prSet presAssocID="{73ABFE21-D11A-4448-A907-ABACE5B5B761}" presName="parenttextcomposite" presStyleCnt="0"/>
      <dgm:spPr/>
    </dgm:pt>
    <dgm:pt modelId="{1557C32B-D826-450E-A833-187A6462CDE2}" type="pres">
      <dgm:prSet presAssocID="{73ABFE21-D11A-4448-A907-ABACE5B5B761}" presName="parenttext" presStyleLbl="revTx" presStyleIdx="2" presStyleCnt="5">
        <dgm:presLayoutVars>
          <dgm:chMax/>
          <dgm:chPref val="2"/>
          <dgm:bulletEnabled val="1"/>
        </dgm:presLayoutVars>
      </dgm:prSet>
      <dgm:spPr/>
      <dgm:t>
        <a:bodyPr/>
        <a:lstStyle/>
        <a:p>
          <a:endParaRPr lang="es-HN"/>
        </a:p>
      </dgm:t>
    </dgm:pt>
    <dgm:pt modelId="{DAC98161-5C3B-4443-9CEC-6DEB11F3E66A}" type="pres">
      <dgm:prSet presAssocID="{73ABFE21-D11A-4448-A907-ABACE5B5B761}" presName="composite" presStyleCnt="0"/>
      <dgm:spPr/>
    </dgm:pt>
    <dgm:pt modelId="{51D67E91-9231-46CA-8AC1-539EF7B3A3DA}" type="pres">
      <dgm:prSet presAssocID="{73ABFE21-D11A-4448-A907-ABACE5B5B761}" presName="chevron1" presStyleLbl="alignNode1" presStyleIdx="14" presStyleCnt="35"/>
      <dgm:spPr/>
    </dgm:pt>
    <dgm:pt modelId="{0A3D3C0F-ADEC-4A72-96DF-3C65ED0DCDBE}" type="pres">
      <dgm:prSet presAssocID="{73ABFE21-D11A-4448-A907-ABACE5B5B761}" presName="chevron2" presStyleLbl="alignNode1" presStyleIdx="15" presStyleCnt="35"/>
      <dgm:spPr/>
    </dgm:pt>
    <dgm:pt modelId="{8848ADFE-C80F-4ED9-9671-E98433F261B3}" type="pres">
      <dgm:prSet presAssocID="{73ABFE21-D11A-4448-A907-ABACE5B5B761}" presName="chevron3" presStyleLbl="alignNode1" presStyleIdx="16" presStyleCnt="35"/>
      <dgm:spPr/>
    </dgm:pt>
    <dgm:pt modelId="{5A298683-EF76-4158-B042-2A3B130FAF99}" type="pres">
      <dgm:prSet presAssocID="{73ABFE21-D11A-4448-A907-ABACE5B5B761}" presName="chevron4" presStyleLbl="alignNode1" presStyleIdx="17" presStyleCnt="35"/>
      <dgm:spPr/>
    </dgm:pt>
    <dgm:pt modelId="{62989E34-2D21-41DB-8B5C-F5169E2CFC0C}" type="pres">
      <dgm:prSet presAssocID="{73ABFE21-D11A-4448-A907-ABACE5B5B761}" presName="chevron5" presStyleLbl="alignNode1" presStyleIdx="18" presStyleCnt="35"/>
      <dgm:spPr/>
    </dgm:pt>
    <dgm:pt modelId="{7F53EE5B-A2EB-4F98-AE13-3FE692CC94D7}" type="pres">
      <dgm:prSet presAssocID="{73ABFE21-D11A-4448-A907-ABACE5B5B761}" presName="chevron6" presStyleLbl="alignNode1" presStyleIdx="19" presStyleCnt="35"/>
      <dgm:spPr/>
    </dgm:pt>
    <dgm:pt modelId="{8EA111C6-CD4A-4D5A-ADB1-66E2774115FA}" type="pres">
      <dgm:prSet presAssocID="{73ABFE21-D11A-4448-A907-ABACE5B5B761}" presName="chevron7" presStyleLbl="alignNode1" presStyleIdx="20" presStyleCnt="35"/>
      <dgm:spPr/>
    </dgm:pt>
    <dgm:pt modelId="{0DA3DA57-DD6B-41F1-AA55-99A0E7BFE40A}" type="pres">
      <dgm:prSet presAssocID="{73ABFE21-D11A-4448-A907-ABACE5B5B761}" presName="childtext" presStyleLbl="solidFgAcc1" presStyleIdx="2" presStyleCnt="5">
        <dgm:presLayoutVars>
          <dgm:chMax/>
          <dgm:chPref val="0"/>
          <dgm:bulletEnabled val="1"/>
        </dgm:presLayoutVars>
      </dgm:prSet>
      <dgm:spPr/>
      <dgm:t>
        <a:bodyPr/>
        <a:lstStyle/>
        <a:p>
          <a:endParaRPr lang="es-HN"/>
        </a:p>
      </dgm:t>
    </dgm:pt>
    <dgm:pt modelId="{F42587DC-9154-4F04-8E4E-5A6957A03226}" type="pres">
      <dgm:prSet presAssocID="{4AB40962-57F9-4F67-82AC-4464F8BC7944}" presName="sibTrans" presStyleCnt="0"/>
      <dgm:spPr/>
    </dgm:pt>
    <dgm:pt modelId="{BCD19E33-3321-4A0D-B9FD-65F9E2FE9DE2}" type="pres">
      <dgm:prSet presAssocID="{2E556AAD-F899-4BEA-8DA5-02CE695C2CAF}" presName="parenttextcomposite" presStyleCnt="0"/>
      <dgm:spPr/>
    </dgm:pt>
    <dgm:pt modelId="{0A498C06-189E-4FD8-A674-6B9E45179DCA}" type="pres">
      <dgm:prSet presAssocID="{2E556AAD-F899-4BEA-8DA5-02CE695C2CAF}" presName="parenttext" presStyleLbl="revTx" presStyleIdx="3" presStyleCnt="5">
        <dgm:presLayoutVars>
          <dgm:chMax/>
          <dgm:chPref val="2"/>
          <dgm:bulletEnabled val="1"/>
        </dgm:presLayoutVars>
      </dgm:prSet>
      <dgm:spPr/>
      <dgm:t>
        <a:bodyPr/>
        <a:lstStyle/>
        <a:p>
          <a:endParaRPr lang="es-HN"/>
        </a:p>
      </dgm:t>
    </dgm:pt>
    <dgm:pt modelId="{8D032AB4-0779-495B-8FC2-5B6BA2D81358}" type="pres">
      <dgm:prSet presAssocID="{2E556AAD-F899-4BEA-8DA5-02CE695C2CAF}" presName="composite" presStyleCnt="0"/>
      <dgm:spPr/>
    </dgm:pt>
    <dgm:pt modelId="{8E1434F3-2543-4A67-85AC-48193F04DE3C}" type="pres">
      <dgm:prSet presAssocID="{2E556AAD-F899-4BEA-8DA5-02CE695C2CAF}" presName="chevron1" presStyleLbl="alignNode1" presStyleIdx="21" presStyleCnt="35"/>
      <dgm:spPr/>
    </dgm:pt>
    <dgm:pt modelId="{EC18FD66-EDEC-4819-B8A1-8FF177EAD61F}" type="pres">
      <dgm:prSet presAssocID="{2E556AAD-F899-4BEA-8DA5-02CE695C2CAF}" presName="chevron2" presStyleLbl="alignNode1" presStyleIdx="22" presStyleCnt="35"/>
      <dgm:spPr/>
    </dgm:pt>
    <dgm:pt modelId="{AD22B1A0-EF2D-427D-83A8-ED1A324FD320}" type="pres">
      <dgm:prSet presAssocID="{2E556AAD-F899-4BEA-8DA5-02CE695C2CAF}" presName="chevron3" presStyleLbl="alignNode1" presStyleIdx="23" presStyleCnt="35"/>
      <dgm:spPr/>
    </dgm:pt>
    <dgm:pt modelId="{4E110773-51A5-4B27-B280-8C53152F4947}" type="pres">
      <dgm:prSet presAssocID="{2E556AAD-F899-4BEA-8DA5-02CE695C2CAF}" presName="chevron4" presStyleLbl="alignNode1" presStyleIdx="24" presStyleCnt="35"/>
      <dgm:spPr/>
    </dgm:pt>
    <dgm:pt modelId="{88D4AE86-0A41-4479-BF01-1D562A38FDA8}" type="pres">
      <dgm:prSet presAssocID="{2E556AAD-F899-4BEA-8DA5-02CE695C2CAF}" presName="chevron5" presStyleLbl="alignNode1" presStyleIdx="25" presStyleCnt="35"/>
      <dgm:spPr/>
    </dgm:pt>
    <dgm:pt modelId="{25BF578A-38A7-4135-B7CF-CBB5239B83C6}" type="pres">
      <dgm:prSet presAssocID="{2E556AAD-F899-4BEA-8DA5-02CE695C2CAF}" presName="chevron6" presStyleLbl="alignNode1" presStyleIdx="26" presStyleCnt="35"/>
      <dgm:spPr/>
    </dgm:pt>
    <dgm:pt modelId="{F134DD1F-96C5-453A-A7F3-2B0506A0EA1D}" type="pres">
      <dgm:prSet presAssocID="{2E556AAD-F899-4BEA-8DA5-02CE695C2CAF}" presName="chevron7" presStyleLbl="alignNode1" presStyleIdx="27" presStyleCnt="35"/>
      <dgm:spPr/>
    </dgm:pt>
    <dgm:pt modelId="{8113658F-1821-4742-A3A7-34E3359BD0B4}" type="pres">
      <dgm:prSet presAssocID="{2E556AAD-F899-4BEA-8DA5-02CE695C2CAF}" presName="childtext" presStyleLbl="solidFgAcc1" presStyleIdx="3" presStyleCnt="5">
        <dgm:presLayoutVars>
          <dgm:chMax/>
          <dgm:chPref val="0"/>
          <dgm:bulletEnabled val="1"/>
        </dgm:presLayoutVars>
      </dgm:prSet>
      <dgm:spPr/>
      <dgm:t>
        <a:bodyPr/>
        <a:lstStyle/>
        <a:p>
          <a:endParaRPr lang="es-HN"/>
        </a:p>
      </dgm:t>
    </dgm:pt>
    <dgm:pt modelId="{9240722F-48CE-4DF8-ABA4-3A83D65FC42D}" type="pres">
      <dgm:prSet presAssocID="{8BADB359-D7A8-4A8D-B677-736B76BE87F5}" presName="sibTrans" presStyleCnt="0"/>
      <dgm:spPr/>
    </dgm:pt>
    <dgm:pt modelId="{EC24E39B-7D33-4D2C-B7B2-387336D70198}" type="pres">
      <dgm:prSet presAssocID="{259EA6D8-B373-414E-8B56-C32503E8A425}" presName="parenttextcomposite" presStyleCnt="0"/>
      <dgm:spPr/>
    </dgm:pt>
    <dgm:pt modelId="{E1136DE5-8EEC-4B47-8378-D7E996460AD3}" type="pres">
      <dgm:prSet presAssocID="{259EA6D8-B373-414E-8B56-C32503E8A425}" presName="parenttext" presStyleLbl="revTx" presStyleIdx="4" presStyleCnt="5">
        <dgm:presLayoutVars>
          <dgm:chMax/>
          <dgm:chPref val="2"/>
          <dgm:bulletEnabled val="1"/>
        </dgm:presLayoutVars>
      </dgm:prSet>
      <dgm:spPr/>
      <dgm:t>
        <a:bodyPr/>
        <a:lstStyle/>
        <a:p>
          <a:endParaRPr lang="es-HN"/>
        </a:p>
      </dgm:t>
    </dgm:pt>
    <dgm:pt modelId="{84B4F854-4262-46E5-864F-F472CB2885D0}" type="pres">
      <dgm:prSet presAssocID="{259EA6D8-B373-414E-8B56-C32503E8A425}" presName="composite" presStyleCnt="0"/>
      <dgm:spPr/>
    </dgm:pt>
    <dgm:pt modelId="{9DB827E0-416C-4615-8BA5-C2C659955B68}" type="pres">
      <dgm:prSet presAssocID="{259EA6D8-B373-414E-8B56-C32503E8A425}" presName="chevron1" presStyleLbl="alignNode1" presStyleIdx="28" presStyleCnt="35"/>
      <dgm:spPr/>
    </dgm:pt>
    <dgm:pt modelId="{48A1EB03-24BD-4718-B4CD-6BB95646C472}" type="pres">
      <dgm:prSet presAssocID="{259EA6D8-B373-414E-8B56-C32503E8A425}" presName="chevron2" presStyleLbl="alignNode1" presStyleIdx="29" presStyleCnt="35"/>
      <dgm:spPr/>
    </dgm:pt>
    <dgm:pt modelId="{F59EBDEC-C7D8-41E4-B7D1-8DF79B477500}" type="pres">
      <dgm:prSet presAssocID="{259EA6D8-B373-414E-8B56-C32503E8A425}" presName="chevron3" presStyleLbl="alignNode1" presStyleIdx="30" presStyleCnt="35"/>
      <dgm:spPr/>
    </dgm:pt>
    <dgm:pt modelId="{E7381D83-62A5-442F-8E74-139B2BE64210}" type="pres">
      <dgm:prSet presAssocID="{259EA6D8-B373-414E-8B56-C32503E8A425}" presName="chevron4" presStyleLbl="alignNode1" presStyleIdx="31" presStyleCnt="35"/>
      <dgm:spPr/>
    </dgm:pt>
    <dgm:pt modelId="{40D8EF67-8FEF-4D11-8770-A26821AC76F3}" type="pres">
      <dgm:prSet presAssocID="{259EA6D8-B373-414E-8B56-C32503E8A425}" presName="chevron5" presStyleLbl="alignNode1" presStyleIdx="32" presStyleCnt="35"/>
      <dgm:spPr/>
    </dgm:pt>
    <dgm:pt modelId="{0A28E19B-0953-422E-9353-16984233E5F2}" type="pres">
      <dgm:prSet presAssocID="{259EA6D8-B373-414E-8B56-C32503E8A425}" presName="chevron6" presStyleLbl="alignNode1" presStyleIdx="33" presStyleCnt="35"/>
      <dgm:spPr/>
    </dgm:pt>
    <dgm:pt modelId="{9E9334FD-784B-4D9A-9E17-5FEBA5DA34A9}" type="pres">
      <dgm:prSet presAssocID="{259EA6D8-B373-414E-8B56-C32503E8A425}" presName="chevron7" presStyleLbl="alignNode1" presStyleIdx="34" presStyleCnt="35"/>
      <dgm:spPr/>
    </dgm:pt>
    <dgm:pt modelId="{ABCBF4B2-9344-46C4-A9D9-A21086CB6791}" type="pres">
      <dgm:prSet presAssocID="{259EA6D8-B373-414E-8B56-C32503E8A425}" presName="childtext" presStyleLbl="solidFgAcc1" presStyleIdx="4" presStyleCnt="5">
        <dgm:presLayoutVars>
          <dgm:chMax/>
          <dgm:chPref val="0"/>
          <dgm:bulletEnabled val="1"/>
        </dgm:presLayoutVars>
      </dgm:prSet>
      <dgm:spPr/>
      <dgm:t>
        <a:bodyPr/>
        <a:lstStyle/>
        <a:p>
          <a:endParaRPr lang="es-HN"/>
        </a:p>
      </dgm:t>
    </dgm:pt>
  </dgm:ptLst>
  <dgm:cxnLst>
    <dgm:cxn modelId="{04286F28-7D1B-4881-987A-172566DAC189}" type="presOf" srcId="{5B70FD4E-A99C-42D3-A4F7-BCC6426614AC}" destId="{C7AFD118-9DD8-4B09-9AE2-C934881FE0B3}" srcOrd="0" destOrd="0" presId="urn:microsoft.com/office/officeart/2008/layout/VerticalAccentList"/>
    <dgm:cxn modelId="{8E0AF471-B5F2-492F-A7EE-396A58040A78}" type="presOf" srcId="{5AFDF9EF-77B3-4C6F-A828-EC5BCDA38E03}" destId="{ABCBF4B2-9344-46C4-A9D9-A21086CB6791}" srcOrd="0" destOrd="0" presId="urn:microsoft.com/office/officeart/2008/layout/VerticalAccentList"/>
    <dgm:cxn modelId="{45B93D5F-1FBA-4B80-B13E-E54B3CBCBF51}" type="presOf" srcId="{8BE44763-325A-4B17-BA0D-AD932CFB67A5}" destId="{8113658F-1821-4742-A3A7-34E3359BD0B4}" srcOrd="0" destOrd="0" presId="urn:microsoft.com/office/officeart/2008/layout/VerticalAccentList"/>
    <dgm:cxn modelId="{FC222D24-925B-43D7-994A-6C9366338C5F}" srcId="{2E556AAD-F899-4BEA-8DA5-02CE695C2CAF}" destId="{8BE44763-325A-4B17-BA0D-AD932CFB67A5}" srcOrd="0" destOrd="0" parTransId="{D16AC4E4-C974-4D6D-ABEF-E7007D0A624F}" sibTransId="{32A897D1-80E0-45DA-80D6-0019DA0549C7}"/>
    <dgm:cxn modelId="{E0232AAA-DE88-49F2-B584-14F6334A44E1}" srcId="{259EA6D8-B373-414E-8B56-C32503E8A425}" destId="{5AFDF9EF-77B3-4C6F-A828-EC5BCDA38E03}" srcOrd="0" destOrd="0" parTransId="{AF6B956B-725E-4DFE-AD61-57524490A7B8}" sibTransId="{3FC3A935-E273-4D42-AE5B-9B7655AC9226}"/>
    <dgm:cxn modelId="{5AD341E9-0699-4AFB-80E5-B5CD605F5959}" type="presOf" srcId="{2E556AAD-F899-4BEA-8DA5-02CE695C2CAF}" destId="{0A498C06-189E-4FD8-A674-6B9E45179DCA}" srcOrd="0" destOrd="0" presId="urn:microsoft.com/office/officeart/2008/layout/VerticalAccentList"/>
    <dgm:cxn modelId="{7A320B32-3BFF-4946-B845-7C876C9A3A08}" type="presOf" srcId="{2780719E-F444-426B-9016-EB3E63D68F6A}" destId="{49BDEFE3-1386-4F95-8847-6A8BD8EAF4D3}" srcOrd="0" destOrd="0" presId="urn:microsoft.com/office/officeart/2008/layout/VerticalAccentList"/>
    <dgm:cxn modelId="{D51544BD-8F6F-4663-A1E6-61F986F24D13}" srcId="{5B70FD4E-A99C-42D3-A4F7-BCC6426614AC}" destId="{259EA6D8-B373-414E-8B56-C32503E8A425}" srcOrd="4" destOrd="0" parTransId="{B9AEBCCA-371B-4CE1-BA11-850D4162D16E}" sibTransId="{80EBBA09-B047-45E9-9417-CE01D8069F7B}"/>
    <dgm:cxn modelId="{978D49E1-4C94-4FC5-9D79-CBBEA83923C3}" srcId="{2780719E-F444-426B-9016-EB3E63D68F6A}" destId="{C4C500F0-0E0A-4396-813A-2BD41401D3B2}" srcOrd="0" destOrd="0" parTransId="{F43BF7CC-8CE0-4F3E-A9DC-53075670DC12}" sibTransId="{9DDAEE68-B6E3-4651-9474-B97CE3873B72}"/>
    <dgm:cxn modelId="{E874E765-A273-4C8A-A0C3-32B43BA11262}" srcId="{1132BD42-758A-49A9-A6D0-0C7EB1CC29C4}" destId="{9B0C362E-FC9C-4727-871F-791BCD903ED8}" srcOrd="0" destOrd="0" parTransId="{ED7AC3D6-3FD1-48C2-B04B-4AE0199FD44E}" sibTransId="{234280D9-BDE7-4F00-A27F-0FBA0C1C3277}"/>
    <dgm:cxn modelId="{1470D93F-ADAC-4AFA-A197-962A248E6164}" srcId="{5B70FD4E-A99C-42D3-A4F7-BCC6426614AC}" destId="{1132BD42-758A-49A9-A6D0-0C7EB1CC29C4}" srcOrd="0" destOrd="0" parTransId="{BA8095E8-F609-48F5-9A1B-A31478B2E2C7}" sibTransId="{91346B3F-A3DF-46B2-9484-2E40B7A607B0}"/>
    <dgm:cxn modelId="{42E3E9A5-6CFD-4C64-BE54-208FDE80BD12}" type="presOf" srcId="{259EA6D8-B373-414E-8B56-C32503E8A425}" destId="{E1136DE5-8EEC-4B47-8378-D7E996460AD3}" srcOrd="0" destOrd="0" presId="urn:microsoft.com/office/officeart/2008/layout/VerticalAccentList"/>
    <dgm:cxn modelId="{D2BF2AC3-8A0A-4F4B-9122-7A89740A9138}" srcId="{5B70FD4E-A99C-42D3-A4F7-BCC6426614AC}" destId="{73ABFE21-D11A-4448-A907-ABACE5B5B761}" srcOrd="2" destOrd="0" parTransId="{601849DD-7C3A-4288-9FDA-197B0C84CB70}" sibTransId="{4AB40962-57F9-4F67-82AC-4464F8BC7944}"/>
    <dgm:cxn modelId="{F5FF0638-5AED-45C6-872A-BBE6B5F37E05}" type="presOf" srcId="{73ABFE21-D11A-4448-A907-ABACE5B5B761}" destId="{1557C32B-D826-450E-A833-187A6462CDE2}" srcOrd="0" destOrd="0" presId="urn:microsoft.com/office/officeart/2008/layout/VerticalAccentList"/>
    <dgm:cxn modelId="{45882253-80DE-435E-A73D-445111410D22}" srcId="{5B70FD4E-A99C-42D3-A4F7-BCC6426614AC}" destId="{2E556AAD-F899-4BEA-8DA5-02CE695C2CAF}" srcOrd="3" destOrd="0" parTransId="{094ECB42-8519-4AB9-A6A0-B2739A1548DB}" sibTransId="{8BADB359-D7A8-4A8D-B677-736B76BE87F5}"/>
    <dgm:cxn modelId="{488DD8BE-9FCF-41A8-BEFB-F5501FCDD33A}" srcId="{5B70FD4E-A99C-42D3-A4F7-BCC6426614AC}" destId="{2780719E-F444-426B-9016-EB3E63D68F6A}" srcOrd="1" destOrd="0" parTransId="{52F4EE29-1709-4CA8-8711-E934566C1968}" sibTransId="{97530ECE-2902-4122-BFA0-745A62181EA5}"/>
    <dgm:cxn modelId="{B35EDC06-DD40-4A2B-A248-28F6676078C0}" type="presOf" srcId="{1132BD42-758A-49A9-A6D0-0C7EB1CC29C4}" destId="{D0EA12A8-1EBF-4B09-9714-F79C04D26A21}" srcOrd="0" destOrd="0" presId="urn:microsoft.com/office/officeart/2008/layout/VerticalAccentList"/>
    <dgm:cxn modelId="{82C419EE-5E32-4C57-A304-B8D14D519EC1}" type="presOf" srcId="{C4C500F0-0E0A-4396-813A-2BD41401D3B2}" destId="{9EC83C4F-CF4E-49BB-8230-8A5E4431025F}" srcOrd="0" destOrd="0" presId="urn:microsoft.com/office/officeart/2008/layout/VerticalAccentList"/>
    <dgm:cxn modelId="{C34515C2-8CF0-431F-8DD5-4FA8C7FB6852}" srcId="{73ABFE21-D11A-4448-A907-ABACE5B5B761}" destId="{46149079-C8B4-4F69-A778-C4105863EE7E}" srcOrd="0" destOrd="0" parTransId="{1A17177A-ACA3-48CA-A8AF-CC77AE180232}" sibTransId="{648BEBAC-B1C3-41B0-9208-09DD136DB1BF}"/>
    <dgm:cxn modelId="{9656C4FE-E49A-4B65-8C0A-5D52997454A6}" type="presOf" srcId="{46149079-C8B4-4F69-A778-C4105863EE7E}" destId="{0DA3DA57-DD6B-41F1-AA55-99A0E7BFE40A}" srcOrd="0" destOrd="0" presId="urn:microsoft.com/office/officeart/2008/layout/VerticalAccentList"/>
    <dgm:cxn modelId="{091683E4-88B6-4266-AF22-7C8126EAA805}" type="presOf" srcId="{9B0C362E-FC9C-4727-871F-791BCD903ED8}" destId="{7426B729-03BB-4E88-9238-528CEDC3A8D6}" srcOrd="0" destOrd="0" presId="urn:microsoft.com/office/officeart/2008/layout/VerticalAccentList"/>
    <dgm:cxn modelId="{D258BE7B-8606-4C03-B58C-528FDE3058D8}" type="presParOf" srcId="{C7AFD118-9DD8-4B09-9AE2-C934881FE0B3}" destId="{61DF943C-FC84-4B6B-A8E7-CE8AAC22A77E}" srcOrd="0" destOrd="0" presId="urn:microsoft.com/office/officeart/2008/layout/VerticalAccentList"/>
    <dgm:cxn modelId="{9A1CBB94-B787-4B96-B918-05A866BFA731}" type="presParOf" srcId="{61DF943C-FC84-4B6B-A8E7-CE8AAC22A77E}" destId="{D0EA12A8-1EBF-4B09-9714-F79C04D26A21}" srcOrd="0" destOrd="0" presId="urn:microsoft.com/office/officeart/2008/layout/VerticalAccentList"/>
    <dgm:cxn modelId="{B908CCFA-D667-4CC3-9879-5BCC6FF35C3F}" type="presParOf" srcId="{C7AFD118-9DD8-4B09-9AE2-C934881FE0B3}" destId="{40422F44-FCE8-4B80-989F-3A23D9E083A8}" srcOrd="1" destOrd="0" presId="urn:microsoft.com/office/officeart/2008/layout/VerticalAccentList"/>
    <dgm:cxn modelId="{923C09B3-19EC-4376-8CD8-01620291F264}" type="presParOf" srcId="{40422F44-FCE8-4B80-989F-3A23D9E083A8}" destId="{FC7A5B01-A3B0-4901-9FC8-696611162D6E}" srcOrd="0" destOrd="0" presId="urn:microsoft.com/office/officeart/2008/layout/VerticalAccentList"/>
    <dgm:cxn modelId="{E47B5E0C-959F-4951-9732-A211F71620C8}" type="presParOf" srcId="{40422F44-FCE8-4B80-989F-3A23D9E083A8}" destId="{24B4D20D-C6F1-42B5-992A-ED33AF4D6C86}" srcOrd="1" destOrd="0" presId="urn:microsoft.com/office/officeart/2008/layout/VerticalAccentList"/>
    <dgm:cxn modelId="{1DF32711-D499-41DD-A662-6BDFBE45F02C}" type="presParOf" srcId="{40422F44-FCE8-4B80-989F-3A23D9E083A8}" destId="{951D1094-D7FF-4338-BE06-F8E244FBB0BE}" srcOrd="2" destOrd="0" presId="urn:microsoft.com/office/officeart/2008/layout/VerticalAccentList"/>
    <dgm:cxn modelId="{8EAE28B5-7577-4AF9-AB68-4D2E32BD35DC}" type="presParOf" srcId="{40422F44-FCE8-4B80-989F-3A23D9E083A8}" destId="{7FDA5DC1-4B6C-4296-8876-B06B947810D5}" srcOrd="3" destOrd="0" presId="urn:microsoft.com/office/officeart/2008/layout/VerticalAccentList"/>
    <dgm:cxn modelId="{C5AEDADF-26BD-4C13-9EBA-0699BCD1A7F2}" type="presParOf" srcId="{40422F44-FCE8-4B80-989F-3A23D9E083A8}" destId="{B895BA43-44FB-4940-A350-7935DCFD5928}" srcOrd="4" destOrd="0" presId="urn:microsoft.com/office/officeart/2008/layout/VerticalAccentList"/>
    <dgm:cxn modelId="{6F5EFB79-884D-4760-8C55-2CCBC0AE303A}" type="presParOf" srcId="{40422F44-FCE8-4B80-989F-3A23D9E083A8}" destId="{A4782FC9-ED60-4125-AF10-50DD3B8D53E2}" srcOrd="5" destOrd="0" presId="urn:microsoft.com/office/officeart/2008/layout/VerticalAccentList"/>
    <dgm:cxn modelId="{90BFD2D8-000D-4E56-AFD3-FF29E7D11386}" type="presParOf" srcId="{40422F44-FCE8-4B80-989F-3A23D9E083A8}" destId="{740156B5-C130-45EE-9C32-E9F4360F5F43}" srcOrd="6" destOrd="0" presId="urn:microsoft.com/office/officeart/2008/layout/VerticalAccentList"/>
    <dgm:cxn modelId="{865C50FA-67EA-48E5-870F-FE2CDEADD58F}" type="presParOf" srcId="{40422F44-FCE8-4B80-989F-3A23D9E083A8}" destId="{7426B729-03BB-4E88-9238-528CEDC3A8D6}" srcOrd="7" destOrd="0" presId="urn:microsoft.com/office/officeart/2008/layout/VerticalAccentList"/>
    <dgm:cxn modelId="{AF9024F4-94EF-451B-B691-97CA09DA8126}" type="presParOf" srcId="{C7AFD118-9DD8-4B09-9AE2-C934881FE0B3}" destId="{B9314699-03F4-4BE6-9E66-DED29D5FD54B}" srcOrd="2" destOrd="0" presId="urn:microsoft.com/office/officeart/2008/layout/VerticalAccentList"/>
    <dgm:cxn modelId="{895F2447-C33C-4EF1-8D9C-3246AEE5D3EA}" type="presParOf" srcId="{C7AFD118-9DD8-4B09-9AE2-C934881FE0B3}" destId="{F68C6F4C-AE53-4EA8-8710-818F1DAE5A6C}" srcOrd="3" destOrd="0" presId="urn:microsoft.com/office/officeart/2008/layout/VerticalAccentList"/>
    <dgm:cxn modelId="{C2473AAC-A8B3-4646-B92D-9505AFD8A5F4}" type="presParOf" srcId="{F68C6F4C-AE53-4EA8-8710-818F1DAE5A6C}" destId="{49BDEFE3-1386-4F95-8847-6A8BD8EAF4D3}" srcOrd="0" destOrd="0" presId="urn:microsoft.com/office/officeart/2008/layout/VerticalAccentList"/>
    <dgm:cxn modelId="{E6951C44-2443-4621-9CFE-D377BA7747B3}" type="presParOf" srcId="{C7AFD118-9DD8-4B09-9AE2-C934881FE0B3}" destId="{74EEBAFC-0553-42C5-BFBA-4ADD11DE9690}" srcOrd="4" destOrd="0" presId="urn:microsoft.com/office/officeart/2008/layout/VerticalAccentList"/>
    <dgm:cxn modelId="{7880030C-F479-460B-B01C-D51B350B022C}" type="presParOf" srcId="{74EEBAFC-0553-42C5-BFBA-4ADD11DE9690}" destId="{EB7FA198-33A5-48BA-A9F0-DE524D632C4A}" srcOrd="0" destOrd="0" presId="urn:microsoft.com/office/officeart/2008/layout/VerticalAccentList"/>
    <dgm:cxn modelId="{7C26863A-F81E-4AFD-8A2F-3D2D5423DB92}" type="presParOf" srcId="{74EEBAFC-0553-42C5-BFBA-4ADD11DE9690}" destId="{D80D463A-E88D-4855-B870-42274583406B}" srcOrd="1" destOrd="0" presId="urn:microsoft.com/office/officeart/2008/layout/VerticalAccentList"/>
    <dgm:cxn modelId="{05D3132B-D5A7-4121-9033-BE44C9D2E7ED}" type="presParOf" srcId="{74EEBAFC-0553-42C5-BFBA-4ADD11DE9690}" destId="{DE37445E-941A-4DE9-AE0F-B18830CD5EE1}" srcOrd="2" destOrd="0" presId="urn:microsoft.com/office/officeart/2008/layout/VerticalAccentList"/>
    <dgm:cxn modelId="{8F1C5F14-FBFD-4763-A96D-2E224DFC1706}" type="presParOf" srcId="{74EEBAFC-0553-42C5-BFBA-4ADD11DE9690}" destId="{5B372F4A-CBC9-4346-94C3-17ADEBD2180C}" srcOrd="3" destOrd="0" presId="urn:microsoft.com/office/officeart/2008/layout/VerticalAccentList"/>
    <dgm:cxn modelId="{5FFBDB5C-1F08-466A-B916-3EB8F24A61C3}" type="presParOf" srcId="{74EEBAFC-0553-42C5-BFBA-4ADD11DE9690}" destId="{59E0740D-F826-4415-A799-80489F2EE489}" srcOrd="4" destOrd="0" presId="urn:microsoft.com/office/officeart/2008/layout/VerticalAccentList"/>
    <dgm:cxn modelId="{FABA65FB-ACC7-4D7A-96A2-51E2F6A0997E}" type="presParOf" srcId="{74EEBAFC-0553-42C5-BFBA-4ADD11DE9690}" destId="{01B781C6-BB0D-46EA-B657-E60EF26ED6F8}" srcOrd="5" destOrd="0" presId="urn:microsoft.com/office/officeart/2008/layout/VerticalAccentList"/>
    <dgm:cxn modelId="{6F2EA2C2-CABC-49FE-B6DE-F519252DBF80}" type="presParOf" srcId="{74EEBAFC-0553-42C5-BFBA-4ADD11DE9690}" destId="{E1CB7C73-CFCB-433F-91C7-A4E11AA29545}" srcOrd="6" destOrd="0" presId="urn:microsoft.com/office/officeart/2008/layout/VerticalAccentList"/>
    <dgm:cxn modelId="{45FFBC4B-CC38-4810-8F85-D40A2614F9A9}" type="presParOf" srcId="{74EEBAFC-0553-42C5-BFBA-4ADD11DE9690}" destId="{9EC83C4F-CF4E-49BB-8230-8A5E4431025F}" srcOrd="7" destOrd="0" presId="urn:microsoft.com/office/officeart/2008/layout/VerticalAccentList"/>
    <dgm:cxn modelId="{9F221B3C-122C-44F4-B0B8-8CD1A1C20ABE}" type="presParOf" srcId="{C7AFD118-9DD8-4B09-9AE2-C934881FE0B3}" destId="{291F96C1-B150-48FC-A053-224EF8BBEAA3}" srcOrd="5" destOrd="0" presId="urn:microsoft.com/office/officeart/2008/layout/VerticalAccentList"/>
    <dgm:cxn modelId="{A8B0BB2E-B95B-4380-9DC0-D9CD62851A27}" type="presParOf" srcId="{C7AFD118-9DD8-4B09-9AE2-C934881FE0B3}" destId="{8D53A3FA-6D9D-41F9-B16D-58C9BC23C8D5}" srcOrd="6" destOrd="0" presId="urn:microsoft.com/office/officeart/2008/layout/VerticalAccentList"/>
    <dgm:cxn modelId="{C25299A8-2D04-439A-B7DA-DC627E9E28DD}" type="presParOf" srcId="{8D53A3FA-6D9D-41F9-B16D-58C9BC23C8D5}" destId="{1557C32B-D826-450E-A833-187A6462CDE2}" srcOrd="0" destOrd="0" presId="urn:microsoft.com/office/officeart/2008/layout/VerticalAccentList"/>
    <dgm:cxn modelId="{F324A3DE-6A90-4747-9B5D-C2F7C8E273EB}" type="presParOf" srcId="{C7AFD118-9DD8-4B09-9AE2-C934881FE0B3}" destId="{DAC98161-5C3B-4443-9CEC-6DEB11F3E66A}" srcOrd="7" destOrd="0" presId="urn:microsoft.com/office/officeart/2008/layout/VerticalAccentList"/>
    <dgm:cxn modelId="{DE382826-46EB-49D4-9A32-AEE04071AD8A}" type="presParOf" srcId="{DAC98161-5C3B-4443-9CEC-6DEB11F3E66A}" destId="{51D67E91-9231-46CA-8AC1-539EF7B3A3DA}" srcOrd="0" destOrd="0" presId="urn:microsoft.com/office/officeart/2008/layout/VerticalAccentList"/>
    <dgm:cxn modelId="{648E73B6-F35B-47CA-B391-2882779B7C6A}" type="presParOf" srcId="{DAC98161-5C3B-4443-9CEC-6DEB11F3E66A}" destId="{0A3D3C0F-ADEC-4A72-96DF-3C65ED0DCDBE}" srcOrd="1" destOrd="0" presId="urn:microsoft.com/office/officeart/2008/layout/VerticalAccentList"/>
    <dgm:cxn modelId="{AE5BA7AE-161F-432D-9C08-F8C70C42208C}" type="presParOf" srcId="{DAC98161-5C3B-4443-9CEC-6DEB11F3E66A}" destId="{8848ADFE-C80F-4ED9-9671-E98433F261B3}" srcOrd="2" destOrd="0" presId="urn:microsoft.com/office/officeart/2008/layout/VerticalAccentList"/>
    <dgm:cxn modelId="{496A0928-CC28-4205-98BD-03497ECE7A9A}" type="presParOf" srcId="{DAC98161-5C3B-4443-9CEC-6DEB11F3E66A}" destId="{5A298683-EF76-4158-B042-2A3B130FAF99}" srcOrd="3" destOrd="0" presId="urn:microsoft.com/office/officeart/2008/layout/VerticalAccentList"/>
    <dgm:cxn modelId="{66187CCE-FDA5-4F7E-9A6A-13F1B110E1D6}" type="presParOf" srcId="{DAC98161-5C3B-4443-9CEC-6DEB11F3E66A}" destId="{62989E34-2D21-41DB-8B5C-F5169E2CFC0C}" srcOrd="4" destOrd="0" presId="urn:microsoft.com/office/officeart/2008/layout/VerticalAccentList"/>
    <dgm:cxn modelId="{9798FDAD-B089-483F-B2E0-87A6557B575D}" type="presParOf" srcId="{DAC98161-5C3B-4443-9CEC-6DEB11F3E66A}" destId="{7F53EE5B-A2EB-4F98-AE13-3FE692CC94D7}" srcOrd="5" destOrd="0" presId="urn:microsoft.com/office/officeart/2008/layout/VerticalAccentList"/>
    <dgm:cxn modelId="{FB45CA73-BDA1-4448-A073-9A31D389830F}" type="presParOf" srcId="{DAC98161-5C3B-4443-9CEC-6DEB11F3E66A}" destId="{8EA111C6-CD4A-4D5A-ADB1-66E2774115FA}" srcOrd="6" destOrd="0" presId="urn:microsoft.com/office/officeart/2008/layout/VerticalAccentList"/>
    <dgm:cxn modelId="{498FC5B2-B102-48E2-AFE5-BC833F7D297E}" type="presParOf" srcId="{DAC98161-5C3B-4443-9CEC-6DEB11F3E66A}" destId="{0DA3DA57-DD6B-41F1-AA55-99A0E7BFE40A}" srcOrd="7" destOrd="0" presId="urn:microsoft.com/office/officeart/2008/layout/VerticalAccentList"/>
    <dgm:cxn modelId="{A23FB110-36CD-47E8-B8D0-F8C00A108692}" type="presParOf" srcId="{C7AFD118-9DD8-4B09-9AE2-C934881FE0B3}" destId="{F42587DC-9154-4F04-8E4E-5A6957A03226}" srcOrd="8" destOrd="0" presId="urn:microsoft.com/office/officeart/2008/layout/VerticalAccentList"/>
    <dgm:cxn modelId="{5007A1D1-5ECA-4159-BABC-50F92FAD4BF7}" type="presParOf" srcId="{C7AFD118-9DD8-4B09-9AE2-C934881FE0B3}" destId="{BCD19E33-3321-4A0D-B9FD-65F9E2FE9DE2}" srcOrd="9" destOrd="0" presId="urn:microsoft.com/office/officeart/2008/layout/VerticalAccentList"/>
    <dgm:cxn modelId="{7954683D-806E-4CE4-9BD0-9463FC41BF4D}" type="presParOf" srcId="{BCD19E33-3321-4A0D-B9FD-65F9E2FE9DE2}" destId="{0A498C06-189E-4FD8-A674-6B9E45179DCA}" srcOrd="0" destOrd="0" presId="urn:microsoft.com/office/officeart/2008/layout/VerticalAccentList"/>
    <dgm:cxn modelId="{DDD5D25C-6A10-44AE-8BE3-F0834ED3D513}" type="presParOf" srcId="{C7AFD118-9DD8-4B09-9AE2-C934881FE0B3}" destId="{8D032AB4-0779-495B-8FC2-5B6BA2D81358}" srcOrd="10" destOrd="0" presId="urn:microsoft.com/office/officeart/2008/layout/VerticalAccentList"/>
    <dgm:cxn modelId="{6588D278-D77C-440F-AC06-37BC9CA5910B}" type="presParOf" srcId="{8D032AB4-0779-495B-8FC2-5B6BA2D81358}" destId="{8E1434F3-2543-4A67-85AC-48193F04DE3C}" srcOrd="0" destOrd="0" presId="urn:microsoft.com/office/officeart/2008/layout/VerticalAccentList"/>
    <dgm:cxn modelId="{BE5F0A4A-1D65-4B45-8E2F-7A83B4328C09}" type="presParOf" srcId="{8D032AB4-0779-495B-8FC2-5B6BA2D81358}" destId="{EC18FD66-EDEC-4819-B8A1-8FF177EAD61F}" srcOrd="1" destOrd="0" presId="urn:microsoft.com/office/officeart/2008/layout/VerticalAccentList"/>
    <dgm:cxn modelId="{02390402-B1EA-45A6-B3C0-A6EEB01DF0B5}" type="presParOf" srcId="{8D032AB4-0779-495B-8FC2-5B6BA2D81358}" destId="{AD22B1A0-EF2D-427D-83A8-ED1A324FD320}" srcOrd="2" destOrd="0" presId="urn:microsoft.com/office/officeart/2008/layout/VerticalAccentList"/>
    <dgm:cxn modelId="{6125FFAF-B930-403F-90CA-310788FE08B3}" type="presParOf" srcId="{8D032AB4-0779-495B-8FC2-5B6BA2D81358}" destId="{4E110773-51A5-4B27-B280-8C53152F4947}" srcOrd="3" destOrd="0" presId="urn:microsoft.com/office/officeart/2008/layout/VerticalAccentList"/>
    <dgm:cxn modelId="{37D6B654-1703-4370-A177-975D59579F31}" type="presParOf" srcId="{8D032AB4-0779-495B-8FC2-5B6BA2D81358}" destId="{88D4AE86-0A41-4479-BF01-1D562A38FDA8}" srcOrd="4" destOrd="0" presId="urn:microsoft.com/office/officeart/2008/layout/VerticalAccentList"/>
    <dgm:cxn modelId="{2119C338-3C23-445A-AC93-E476C7C8A183}" type="presParOf" srcId="{8D032AB4-0779-495B-8FC2-5B6BA2D81358}" destId="{25BF578A-38A7-4135-B7CF-CBB5239B83C6}" srcOrd="5" destOrd="0" presId="urn:microsoft.com/office/officeart/2008/layout/VerticalAccentList"/>
    <dgm:cxn modelId="{439FB240-EF2D-4927-935C-3B01DA30DB7E}" type="presParOf" srcId="{8D032AB4-0779-495B-8FC2-5B6BA2D81358}" destId="{F134DD1F-96C5-453A-A7F3-2B0506A0EA1D}" srcOrd="6" destOrd="0" presId="urn:microsoft.com/office/officeart/2008/layout/VerticalAccentList"/>
    <dgm:cxn modelId="{C4E5C1D8-4231-4BE7-AF07-81AD0CC5BF6D}" type="presParOf" srcId="{8D032AB4-0779-495B-8FC2-5B6BA2D81358}" destId="{8113658F-1821-4742-A3A7-34E3359BD0B4}" srcOrd="7" destOrd="0" presId="urn:microsoft.com/office/officeart/2008/layout/VerticalAccentList"/>
    <dgm:cxn modelId="{8B8D3182-0F2D-43B2-B95B-682ABC977370}" type="presParOf" srcId="{C7AFD118-9DD8-4B09-9AE2-C934881FE0B3}" destId="{9240722F-48CE-4DF8-ABA4-3A83D65FC42D}" srcOrd="11" destOrd="0" presId="urn:microsoft.com/office/officeart/2008/layout/VerticalAccentList"/>
    <dgm:cxn modelId="{50183452-FD8E-4F58-86BC-9B8BF8D605E7}" type="presParOf" srcId="{C7AFD118-9DD8-4B09-9AE2-C934881FE0B3}" destId="{EC24E39B-7D33-4D2C-B7B2-387336D70198}" srcOrd="12" destOrd="0" presId="urn:microsoft.com/office/officeart/2008/layout/VerticalAccentList"/>
    <dgm:cxn modelId="{89345D17-6179-4CB2-903F-4CC8D6351925}" type="presParOf" srcId="{EC24E39B-7D33-4D2C-B7B2-387336D70198}" destId="{E1136DE5-8EEC-4B47-8378-D7E996460AD3}" srcOrd="0" destOrd="0" presId="urn:microsoft.com/office/officeart/2008/layout/VerticalAccentList"/>
    <dgm:cxn modelId="{69D6DD28-B2D4-42CF-8B03-E1C8811CF0A2}" type="presParOf" srcId="{C7AFD118-9DD8-4B09-9AE2-C934881FE0B3}" destId="{84B4F854-4262-46E5-864F-F472CB2885D0}" srcOrd="13" destOrd="0" presId="urn:microsoft.com/office/officeart/2008/layout/VerticalAccentList"/>
    <dgm:cxn modelId="{9D6C08DD-C46F-491F-BE65-70F7597A2718}" type="presParOf" srcId="{84B4F854-4262-46E5-864F-F472CB2885D0}" destId="{9DB827E0-416C-4615-8BA5-C2C659955B68}" srcOrd="0" destOrd="0" presId="urn:microsoft.com/office/officeart/2008/layout/VerticalAccentList"/>
    <dgm:cxn modelId="{C5A0CE53-8AF7-437B-9464-72F8190DA983}" type="presParOf" srcId="{84B4F854-4262-46E5-864F-F472CB2885D0}" destId="{48A1EB03-24BD-4718-B4CD-6BB95646C472}" srcOrd="1" destOrd="0" presId="urn:microsoft.com/office/officeart/2008/layout/VerticalAccentList"/>
    <dgm:cxn modelId="{10C9953E-35F5-4299-8398-76BAEC48B8EA}" type="presParOf" srcId="{84B4F854-4262-46E5-864F-F472CB2885D0}" destId="{F59EBDEC-C7D8-41E4-B7D1-8DF79B477500}" srcOrd="2" destOrd="0" presId="urn:microsoft.com/office/officeart/2008/layout/VerticalAccentList"/>
    <dgm:cxn modelId="{536A3BBF-AFEF-4367-B595-1EE48F9B9C31}" type="presParOf" srcId="{84B4F854-4262-46E5-864F-F472CB2885D0}" destId="{E7381D83-62A5-442F-8E74-139B2BE64210}" srcOrd="3" destOrd="0" presId="urn:microsoft.com/office/officeart/2008/layout/VerticalAccentList"/>
    <dgm:cxn modelId="{29D580C0-12D4-4BB3-B9B8-D7AD89F2E095}" type="presParOf" srcId="{84B4F854-4262-46E5-864F-F472CB2885D0}" destId="{40D8EF67-8FEF-4D11-8770-A26821AC76F3}" srcOrd="4" destOrd="0" presId="urn:microsoft.com/office/officeart/2008/layout/VerticalAccentList"/>
    <dgm:cxn modelId="{B27844D5-9CDE-49FD-A3AD-03279427B886}" type="presParOf" srcId="{84B4F854-4262-46E5-864F-F472CB2885D0}" destId="{0A28E19B-0953-422E-9353-16984233E5F2}" srcOrd="5" destOrd="0" presId="urn:microsoft.com/office/officeart/2008/layout/VerticalAccentList"/>
    <dgm:cxn modelId="{446A251E-6902-48FC-9BD8-C665FBD4918B}" type="presParOf" srcId="{84B4F854-4262-46E5-864F-F472CB2885D0}" destId="{9E9334FD-784B-4D9A-9E17-5FEBA5DA34A9}" srcOrd="6" destOrd="0" presId="urn:microsoft.com/office/officeart/2008/layout/VerticalAccentList"/>
    <dgm:cxn modelId="{1F28C143-4BAC-4C83-849F-619CC4788BE3}" type="presParOf" srcId="{84B4F854-4262-46E5-864F-F472CB2885D0}" destId="{ABCBF4B2-9344-46C4-A9D9-A21086CB6791}"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924718-C4B6-45F7-AA79-BC77C6BBFC3F}" type="doc">
      <dgm:prSet loTypeId="urn:microsoft.com/office/officeart/2005/8/layout/target2" loCatId="relationship" qsTypeId="urn:microsoft.com/office/officeart/2005/8/quickstyle/simple2" qsCatId="simple" csTypeId="urn:microsoft.com/office/officeart/2005/8/colors/colorful3" csCatId="colorful" phldr="1"/>
      <dgm:spPr/>
      <dgm:t>
        <a:bodyPr/>
        <a:lstStyle/>
        <a:p>
          <a:endParaRPr lang="es-HN"/>
        </a:p>
      </dgm:t>
    </dgm:pt>
    <dgm:pt modelId="{ADB988A7-C1CE-4965-906B-564DD9B9CE03}">
      <dgm:prSet phldrT="[Texto]" custT="1"/>
      <dgm:spPr/>
      <dgm:t>
        <a:bodyPr/>
        <a:lstStyle/>
        <a:p>
          <a:pPr algn="ctr"/>
          <a:r>
            <a:rPr lang="es-HN" sz="2400" b="1" dirty="0" smtClean="0">
              <a:solidFill>
                <a:schemeClr val="tx1"/>
              </a:solidFill>
              <a:latin typeface="+mj-lt"/>
            </a:rPr>
            <a:t>GLOBAL </a:t>
          </a:r>
        </a:p>
        <a:p>
          <a:pPr algn="l"/>
          <a:r>
            <a:rPr lang="es-HN" sz="1400" b="1" dirty="0" smtClean="0">
              <a:solidFill>
                <a:schemeClr val="tx1"/>
              </a:solidFill>
            </a:rPr>
            <a:t>Responsables:</a:t>
          </a:r>
          <a:r>
            <a:rPr lang="es-HN" sz="1400" dirty="0" smtClean="0">
              <a:solidFill>
                <a:schemeClr val="tx1"/>
              </a:solidFill>
            </a:rPr>
            <a:t> Consejo de Ministros, Secretaría de Finanzas</a:t>
          </a:r>
        </a:p>
        <a:p>
          <a:pPr algn="l"/>
          <a:r>
            <a:rPr lang="es-HN" sz="1400" b="1" dirty="0" smtClean="0">
              <a:solidFill>
                <a:schemeClr val="tx1"/>
              </a:solidFill>
            </a:rPr>
            <a:t>Instrumentos Técnicos:</a:t>
          </a:r>
          <a:r>
            <a:rPr lang="es-HN" sz="1400" dirty="0" smtClean="0">
              <a:solidFill>
                <a:schemeClr val="tx1"/>
              </a:solidFill>
            </a:rPr>
            <a:t> Presupuesto Global, Gastos, Resultados, Efectos</a:t>
          </a:r>
          <a:endParaRPr lang="es-HN" sz="1400" dirty="0">
            <a:solidFill>
              <a:schemeClr val="tx1"/>
            </a:solidFill>
          </a:endParaRPr>
        </a:p>
      </dgm:t>
    </dgm:pt>
    <dgm:pt modelId="{AF2AFCB0-0C59-43B9-AFEF-70E5AF0F0991}" type="parTrans" cxnId="{A8DB0E77-4CF6-40CF-840E-59E72B2D1671}">
      <dgm:prSet/>
      <dgm:spPr/>
      <dgm:t>
        <a:bodyPr/>
        <a:lstStyle/>
        <a:p>
          <a:endParaRPr lang="es-HN"/>
        </a:p>
      </dgm:t>
    </dgm:pt>
    <dgm:pt modelId="{88406D36-1800-4111-80B4-DD8E83EEC2E7}" type="sibTrans" cxnId="{A8DB0E77-4CF6-40CF-840E-59E72B2D1671}">
      <dgm:prSet/>
      <dgm:spPr/>
      <dgm:t>
        <a:bodyPr/>
        <a:lstStyle/>
        <a:p>
          <a:endParaRPr lang="es-HN"/>
        </a:p>
      </dgm:t>
    </dgm:pt>
    <dgm:pt modelId="{5591D035-12E1-4476-B3B8-329087A4FFB6}">
      <dgm:prSet phldrT="[Texto]" custT="1"/>
      <dgm:spPr/>
      <dgm:t>
        <a:bodyPr/>
        <a:lstStyle/>
        <a:p>
          <a:pPr algn="ctr"/>
          <a:r>
            <a:rPr lang="es-HN" sz="2400" b="1" dirty="0" smtClean="0">
              <a:solidFill>
                <a:schemeClr val="tx1"/>
              </a:solidFill>
              <a:latin typeface="+mj-lt"/>
            </a:rPr>
            <a:t>INSTITUCIONAL</a:t>
          </a:r>
          <a:r>
            <a:rPr lang="es-HN" sz="2000" dirty="0" smtClean="0">
              <a:solidFill>
                <a:schemeClr val="tx1"/>
              </a:solidFill>
            </a:rPr>
            <a:t> </a:t>
          </a:r>
        </a:p>
        <a:p>
          <a:pPr algn="l"/>
          <a:r>
            <a:rPr lang="es-HN" sz="1400" b="1" dirty="0" smtClean="0">
              <a:solidFill>
                <a:schemeClr val="tx1"/>
              </a:solidFill>
            </a:rPr>
            <a:t>Responsables: </a:t>
          </a:r>
          <a:r>
            <a:rPr lang="es-HN" sz="1400" b="0" dirty="0" smtClean="0">
              <a:solidFill>
                <a:schemeClr val="tx1"/>
              </a:solidFill>
            </a:rPr>
            <a:t>Secretarios de Estado, Presidente Director o Gerente etc.,</a:t>
          </a:r>
        </a:p>
        <a:p>
          <a:pPr algn="l"/>
          <a:r>
            <a:rPr lang="es-HN" sz="1400" b="1" dirty="0" smtClean="0">
              <a:solidFill>
                <a:schemeClr val="tx1"/>
              </a:solidFill>
            </a:rPr>
            <a:t>Instrumentos Técnicos: </a:t>
          </a:r>
          <a:r>
            <a:rPr lang="es-HN" sz="1400" b="0" dirty="0" smtClean="0">
              <a:solidFill>
                <a:schemeClr val="tx1"/>
              </a:solidFill>
            </a:rPr>
            <a:t>Presupuesto institucional (Objetivo y metas, Recursos, Gastos, Efectos</a:t>
          </a:r>
          <a:endParaRPr lang="es-HN" sz="1400" b="0" dirty="0">
            <a:solidFill>
              <a:schemeClr val="tx1"/>
            </a:solidFill>
          </a:endParaRPr>
        </a:p>
      </dgm:t>
    </dgm:pt>
    <dgm:pt modelId="{98B01D84-317A-4638-A01A-6DFE94EFCC20}" type="parTrans" cxnId="{1678064A-8E98-437E-B9F1-45C292B47463}">
      <dgm:prSet/>
      <dgm:spPr/>
      <dgm:t>
        <a:bodyPr/>
        <a:lstStyle/>
        <a:p>
          <a:endParaRPr lang="es-HN"/>
        </a:p>
      </dgm:t>
    </dgm:pt>
    <dgm:pt modelId="{1EB36A8D-9B9C-41FA-B2FB-923C881FDCBE}" type="sibTrans" cxnId="{1678064A-8E98-437E-B9F1-45C292B47463}">
      <dgm:prSet/>
      <dgm:spPr/>
      <dgm:t>
        <a:bodyPr/>
        <a:lstStyle/>
        <a:p>
          <a:endParaRPr lang="es-HN"/>
        </a:p>
      </dgm:t>
    </dgm:pt>
    <dgm:pt modelId="{C590CC2B-1C35-4512-8B01-15637AF73F17}">
      <dgm:prSet phldrT="[Texto]" custT="1"/>
      <dgm:spPr/>
      <dgm:t>
        <a:bodyPr/>
        <a:lstStyle/>
        <a:p>
          <a:pPr algn="ctr"/>
          <a:r>
            <a:rPr lang="es-HN" sz="2400" b="1" dirty="0" smtClean="0">
              <a:solidFill>
                <a:schemeClr val="tx1"/>
              </a:solidFill>
              <a:latin typeface="+mj-lt"/>
            </a:rPr>
            <a:t>PROGRAMÁTICO</a:t>
          </a:r>
        </a:p>
        <a:p>
          <a:pPr algn="l"/>
          <a:r>
            <a:rPr lang="es-HN" sz="1400" b="1" dirty="0" smtClean="0">
              <a:solidFill>
                <a:schemeClr val="tx1"/>
              </a:solidFill>
            </a:rPr>
            <a:t>Responsables: </a:t>
          </a:r>
          <a:r>
            <a:rPr lang="es-HN" sz="1400" dirty="0" smtClean="0">
              <a:solidFill>
                <a:schemeClr val="tx1"/>
              </a:solidFill>
            </a:rPr>
            <a:t>unidades ejecutoras de programas</a:t>
          </a:r>
        </a:p>
        <a:p>
          <a:pPr algn="l"/>
          <a:r>
            <a:rPr lang="es-HN" sz="1400" b="1" dirty="0" smtClean="0">
              <a:solidFill>
                <a:schemeClr val="tx1"/>
              </a:solidFill>
            </a:rPr>
            <a:t>Instrumentos Técnicos: </a:t>
          </a:r>
          <a:r>
            <a:rPr lang="es-HN" sz="1400" dirty="0" smtClean="0">
              <a:solidFill>
                <a:schemeClr val="tx1"/>
              </a:solidFill>
            </a:rPr>
            <a:t>programas, proyectos, A/O, Objetivos, Metas, Recursos, Gastos Efectos.</a:t>
          </a:r>
          <a:endParaRPr lang="es-HN" sz="1400" dirty="0">
            <a:solidFill>
              <a:schemeClr val="tx1"/>
            </a:solidFill>
          </a:endParaRPr>
        </a:p>
      </dgm:t>
    </dgm:pt>
    <dgm:pt modelId="{59307FEA-4EE6-446F-8300-51EF394FA2AC}" type="parTrans" cxnId="{72387B8B-03EC-422C-BE0A-CBE97FE3EEF5}">
      <dgm:prSet/>
      <dgm:spPr/>
      <dgm:t>
        <a:bodyPr/>
        <a:lstStyle/>
        <a:p>
          <a:endParaRPr lang="es-HN"/>
        </a:p>
      </dgm:t>
    </dgm:pt>
    <dgm:pt modelId="{94519590-23EE-48A6-8CA6-72225803F80D}" type="sibTrans" cxnId="{72387B8B-03EC-422C-BE0A-CBE97FE3EEF5}">
      <dgm:prSet/>
      <dgm:spPr/>
      <dgm:t>
        <a:bodyPr/>
        <a:lstStyle/>
        <a:p>
          <a:endParaRPr lang="es-HN"/>
        </a:p>
      </dgm:t>
    </dgm:pt>
    <dgm:pt modelId="{FE4A616C-968D-431F-B18F-FFF544213BFB}" type="pres">
      <dgm:prSet presAssocID="{16924718-C4B6-45F7-AA79-BC77C6BBFC3F}" presName="Name0" presStyleCnt="0">
        <dgm:presLayoutVars>
          <dgm:chMax val="3"/>
          <dgm:chPref val="1"/>
          <dgm:dir/>
          <dgm:animLvl val="lvl"/>
          <dgm:resizeHandles/>
        </dgm:presLayoutVars>
      </dgm:prSet>
      <dgm:spPr/>
      <dgm:t>
        <a:bodyPr/>
        <a:lstStyle/>
        <a:p>
          <a:endParaRPr lang="es-HN"/>
        </a:p>
      </dgm:t>
    </dgm:pt>
    <dgm:pt modelId="{84806C46-DDED-40AD-8290-329AC3600D2C}" type="pres">
      <dgm:prSet presAssocID="{16924718-C4B6-45F7-AA79-BC77C6BBFC3F}" presName="outerBox" presStyleCnt="0"/>
      <dgm:spPr/>
    </dgm:pt>
    <dgm:pt modelId="{DCA6BC91-2338-4F0B-A435-3BCC587D5473}" type="pres">
      <dgm:prSet presAssocID="{16924718-C4B6-45F7-AA79-BC77C6BBFC3F}" presName="outerBoxParent" presStyleLbl="node1" presStyleIdx="0" presStyleCnt="3" custLinFactNeighborX="1449" custLinFactNeighborY="-7869"/>
      <dgm:spPr/>
      <dgm:t>
        <a:bodyPr/>
        <a:lstStyle/>
        <a:p>
          <a:endParaRPr lang="es-HN"/>
        </a:p>
      </dgm:t>
    </dgm:pt>
    <dgm:pt modelId="{B6B6834A-9718-4324-9550-2913F895F43F}" type="pres">
      <dgm:prSet presAssocID="{16924718-C4B6-45F7-AA79-BC77C6BBFC3F}" presName="outerBoxChildren" presStyleCnt="0"/>
      <dgm:spPr/>
    </dgm:pt>
    <dgm:pt modelId="{7AC70A30-ED7F-4DF8-B3E9-50C8A0A447AF}" type="pres">
      <dgm:prSet presAssocID="{16924718-C4B6-45F7-AA79-BC77C6BBFC3F}" presName="middleBox" presStyleCnt="0"/>
      <dgm:spPr/>
    </dgm:pt>
    <dgm:pt modelId="{65F16419-A996-44F8-92C3-751D7BAF00F1}" type="pres">
      <dgm:prSet presAssocID="{16924718-C4B6-45F7-AA79-BC77C6BBFC3F}" presName="middleBoxParent" presStyleLbl="node1" presStyleIdx="1" presStyleCnt="3" custScaleY="93353" custLinFactNeighborX="-340" custLinFactNeighborY="12351"/>
      <dgm:spPr/>
      <dgm:t>
        <a:bodyPr/>
        <a:lstStyle/>
        <a:p>
          <a:endParaRPr lang="es-HN"/>
        </a:p>
      </dgm:t>
    </dgm:pt>
    <dgm:pt modelId="{DE2A9FFE-CC22-413E-9D05-4512492F31B9}" type="pres">
      <dgm:prSet presAssocID="{16924718-C4B6-45F7-AA79-BC77C6BBFC3F}" presName="middleBoxChildren" presStyleCnt="0"/>
      <dgm:spPr/>
    </dgm:pt>
    <dgm:pt modelId="{CCB263E3-7829-4874-AFB7-04E0429E251C}" type="pres">
      <dgm:prSet presAssocID="{16924718-C4B6-45F7-AA79-BC77C6BBFC3F}" presName="centerBox" presStyleCnt="0"/>
      <dgm:spPr/>
    </dgm:pt>
    <dgm:pt modelId="{70C5008D-2FD1-4134-95DB-7ADED4F5C832}" type="pres">
      <dgm:prSet presAssocID="{16924718-C4B6-45F7-AA79-BC77C6BBFC3F}" presName="centerBoxParent" presStyleLbl="node1" presStyleIdx="2" presStyleCnt="3" custScaleY="76836" custLinFactNeighborX="-716" custLinFactNeighborY="31475"/>
      <dgm:spPr/>
      <dgm:t>
        <a:bodyPr/>
        <a:lstStyle/>
        <a:p>
          <a:endParaRPr lang="es-HN"/>
        </a:p>
      </dgm:t>
    </dgm:pt>
  </dgm:ptLst>
  <dgm:cxnLst>
    <dgm:cxn modelId="{0584516D-F908-4E8B-8A2C-E37A524C6F3E}" type="presOf" srcId="{ADB988A7-C1CE-4965-906B-564DD9B9CE03}" destId="{DCA6BC91-2338-4F0B-A435-3BCC587D5473}" srcOrd="0" destOrd="0" presId="urn:microsoft.com/office/officeart/2005/8/layout/target2"/>
    <dgm:cxn modelId="{1678064A-8E98-437E-B9F1-45C292B47463}" srcId="{16924718-C4B6-45F7-AA79-BC77C6BBFC3F}" destId="{5591D035-12E1-4476-B3B8-329087A4FFB6}" srcOrd="1" destOrd="0" parTransId="{98B01D84-317A-4638-A01A-6DFE94EFCC20}" sibTransId="{1EB36A8D-9B9C-41FA-B2FB-923C881FDCBE}"/>
    <dgm:cxn modelId="{41F3E685-04DF-4DD8-9491-622A54F2327F}" type="presOf" srcId="{C590CC2B-1C35-4512-8B01-15637AF73F17}" destId="{70C5008D-2FD1-4134-95DB-7ADED4F5C832}" srcOrd="0" destOrd="0" presId="urn:microsoft.com/office/officeart/2005/8/layout/target2"/>
    <dgm:cxn modelId="{A8DB0E77-4CF6-40CF-840E-59E72B2D1671}" srcId="{16924718-C4B6-45F7-AA79-BC77C6BBFC3F}" destId="{ADB988A7-C1CE-4965-906B-564DD9B9CE03}" srcOrd="0" destOrd="0" parTransId="{AF2AFCB0-0C59-43B9-AFEF-70E5AF0F0991}" sibTransId="{88406D36-1800-4111-80B4-DD8E83EEC2E7}"/>
    <dgm:cxn modelId="{FF48821C-691C-4F9A-94F4-89966EB31F3D}" type="presOf" srcId="{16924718-C4B6-45F7-AA79-BC77C6BBFC3F}" destId="{FE4A616C-968D-431F-B18F-FFF544213BFB}" srcOrd="0" destOrd="0" presId="urn:microsoft.com/office/officeart/2005/8/layout/target2"/>
    <dgm:cxn modelId="{72387B8B-03EC-422C-BE0A-CBE97FE3EEF5}" srcId="{16924718-C4B6-45F7-AA79-BC77C6BBFC3F}" destId="{C590CC2B-1C35-4512-8B01-15637AF73F17}" srcOrd="2" destOrd="0" parTransId="{59307FEA-4EE6-446F-8300-51EF394FA2AC}" sibTransId="{94519590-23EE-48A6-8CA6-72225803F80D}"/>
    <dgm:cxn modelId="{EC022CCA-66FB-402E-A91E-C001E9ADAFD3}" type="presOf" srcId="{5591D035-12E1-4476-B3B8-329087A4FFB6}" destId="{65F16419-A996-44F8-92C3-751D7BAF00F1}" srcOrd="0" destOrd="0" presId="urn:microsoft.com/office/officeart/2005/8/layout/target2"/>
    <dgm:cxn modelId="{89A3D56D-AADC-4540-92E1-D80264B321AE}" type="presParOf" srcId="{FE4A616C-968D-431F-B18F-FFF544213BFB}" destId="{84806C46-DDED-40AD-8290-329AC3600D2C}" srcOrd="0" destOrd="0" presId="urn:microsoft.com/office/officeart/2005/8/layout/target2"/>
    <dgm:cxn modelId="{BC607758-F009-4E69-AF84-E7110FB4BE06}" type="presParOf" srcId="{84806C46-DDED-40AD-8290-329AC3600D2C}" destId="{DCA6BC91-2338-4F0B-A435-3BCC587D5473}" srcOrd="0" destOrd="0" presId="urn:microsoft.com/office/officeart/2005/8/layout/target2"/>
    <dgm:cxn modelId="{10F7AFA5-47D9-4D45-B9AA-61166AC40893}" type="presParOf" srcId="{84806C46-DDED-40AD-8290-329AC3600D2C}" destId="{B6B6834A-9718-4324-9550-2913F895F43F}" srcOrd="1" destOrd="0" presId="urn:microsoft.com/office/officeart/2005/8/layout/target2"/>
    <dgm:cxn modelId="{0AAAD038-C205-421D-B6A8-EA9D87009BAE}" type="presParOf" srcId="{FE4A616C-968D-431F-B18F-FFF544213BFB}" destId="{7AC70A30-ED7F-4DF8-B3E9-50C8A0A447AF}" srcOrd="1" destOrd="0" presId="urn:microsoft.com/office/officeart/2005/8/layout/target2"/>
    <dgm:cxn modelId="{F1CD3A49-87B4-4ED7-96C4-A69B324F6B0B}" type="presParOf" srcId="{7AC70A30-ED7F-4DF8-B3E9-50C8A0A447AF}" destId="{65F16419-A996-44F8-92C3-751D7BAF00F1}" srcOrd="0" destOrd="0" presId="urn:microsoft.com/office/officeart/2005/8/layout/target2"/>
    <dgm:cxn modelId="{CF53C264-DA5F-4890-AE2E-65DD59BE6D1F}" type="presParOf" srcId="{7AC70A30-ED7F-4DF8-B3E9-50C8A0A447AF}" destId="{DE2A9FFE-CC22-413E-9D05-4512492F31B9}" srcOrd="1" destOrd="0" presId="urn:microsoft.com/office/officeart/2005/8/layout/target2"/>
    <dgm:cxn modelId="{0D36D0F3-1F41-4458-BA04-C09405640F3E}" type="presParOf" srcId="{FE4A616C-968D-431F-B18F-FFF544213BFB}" destId="{CCB263E3-7829-4874-AFB7-04E0429E251C}" srcOrd="2" destOrd="0" presId="urn:microsoft.com/office/officeart/2005/8/layout/target2"/>
    <dgm:cxn modelId="{1AB75CEA-51A7-449B-9367-8D210972054E}" type="presParOf" srcId="{CCB263E3-7829-4874-AFB7-04E0429E251C}" destId="{70C5008D-2FD1-4134-95DB-7ADED4F5C832}"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43C758-EE69-4B0A-8D05-992FA26E27ED}" type="doc">
      <dgm:prSet loTypeId="urn:microsoft.com/office/officeart/2005/8/layout/pyramid2" loCatId="pyramid" qsTypeId="urn:microsoft.com/office/officeart/2005/8/quickstyle/simple1" qsCatId="simple" csTypeId="urn:microsoft.com/office/officeart/2005/8/colors/accent1_2" csCatId="accent1" phldr="1"/>
      <dgm:spPr/>
    </dgm:pt>
    <dgm:pt modelId="{9FF5F378-1556-4F46-AD64-A83FFFC0F187}">
      <dgm:prSet phldrT="[Texto]" custT="1"/>
      <dgm:spPr/>
      <dgm:t>
        <a:bodyPr/>
        <a:lstStyle/>
        <a:p>
          <a:r>
            <a:rPr lang="es-HN" sz="1400" b="1" dirty="0" smtClean="0"/>
            <a:t>SECTOR TERCIARIO </a:t>
          </a:r>
        </a:p>
        <a:p>
          <a:r>
            <a:rPr lang="es-HN" sz="1100" b="1" dirty="0" smtClean="0"/>
            <a:t>(Servicios) </a:t>
          </a:r>
        </a:p>
        <a:p>
          <a:r>
            <a:rPr lang="es-HN" sz="1100" dirty="0" smtClean="0"/>
            <a:t>Comercio, Bancos, Educación, Cultura, Servicios a personas.</a:t>
          </a:r>
          <a:endParaRPr lang="es-HN" sz="1100" dirty="0"/>
        </a:p>
      </dgm:t>
    </dgm:pt>
    <dgm:pt modelId="{0E42C195-E3F7-4D0D-8ED8-30BA3BEF31EB}" type="parTrans" cxnId="{CC1A7992-7B3E-45CE-9AD8-FD56EC27FCF3}">
      <dgm:prSet/>
      <dgm:spPr/>
      <dgm:t>
        <a:bodyPr/>
        <a:lstStyle/>
        <a:p>
          <a:endParaRPr lang="es-HN"/>
        </a:p>
      </dgm:t>
    </dgm:pt>
    <dgm:pt modelId="{18F0AAD9-20FD-4A13-8D44-CAE915699354}" type="sibTrans" cxnId="{CC1A7992-7B3E-45CE-9AD8-FD56EC27FCF3}">
      <dgm:prSet/>
      <dgm:spPr/>
      <dgm:t>
        <a:bodyPr/>
        <a:lstStyle/>
        <a:p>
          <a:endParaRPr lang="es-HN"/>
        </a:p>
      </dgm:t>
    </dgm:pt>
    <dgm:pt modelId="{5AD6D733-A1B1-4AEB-934C-D7315611EAA8}">
      <dgm:prSet phldrT="[Texto]" custT="1"/>
      <dgm:spPr/>
      <dgm:t>
        <a:bodyPr/>
        <a:lstStyle/>
        <a:p>
          <a:r>
            <a:rPr lang="es-HN" sz="1400" b="1" dirty="0" smtClean="0"/>
            <a:t>SECTOR SECUNDARIO </a:t>
          </a:r>
        </a:p>
        <a:p>
          <a:r>
            <a:rPr lang="es-HN" sz="1100" b="1" dirty="0" smtClean="0"/>
            <a:t>(Producción de Bienes) </a:t>
          </a:r>
        </a:p>
        <a:p>
          <a:r>
            <a:rPr lang="es-HN" sz="1100" dirty="0" smtClean="0"/>
            <a:t>Industria, Construcción, Manufactura</a:t>
          </a:r>
          <a:endParaRPr lang="es-HN" sz="1100" dirty="0"/>
        </a:p>
      </dgm:t>
    </dgm:pt>
    <dgm:pt modelId="{132A1EE3-0433-406D-AEA3-C7ED1101D945}" type="parTrans" cxnId="{F978EFB4-146C-46EA-8AFC-E6D03F974153}">
      <dgm:prSet/>
      <dgm:spPr/>
      <dgm:t>
        <a:bodyPr/>
        <a:lstStyle/>
        <a:p>
          <a:endParaRPr lang="es-HN"/>
        </a:p>
      </dgm:t>
    </dgm:pt>
    <dgm:pt modelId="{B089D63B-AF01-4E53-93A7-6CB15B092A05}" type="sibTrans" cxnId="{F978EFB4-146C-46EA-8AFC-E6D03F974153}">
      <dgm:prSet/>
      <dgm:spPr/>
      <dgm:t>
        <a:bodyPr/>
        <a:lstStyle/>
        <a:p>
          <a:endParaRPr lang="es-HN"/>
        </a:p>
      </dgm:t>
    </dgm:pt>
    <dgm:pt modelId="{A136FA59-3577-479B-8F06-26A24227F9FE}">
      <dgm:prSet phldrT="[Texto]" custT="1"/>
      <dgm:spPr/>
      <dgm:t>
        <a:bodyPr/>
        <a:lstStyle/>
        <a:p>
          <a:r>
            <a:rPr lang="es-HN" sz="1400" b="1" dirty="0" smtClean="0"/>
            <a:t>SECTOR PRIMARIO </a:t>
          </a:r>
        </a:p>
        <a:p>
          <a:r>
            <a:rPr lang="es-HN" sz="1100" b="1" dirty="0" smtClean="0"/>
            <a:t>(Producción Básica) </a:t>
          </a:r>
        </a:p>
        <a:p>
          <a:r>
            <a:rPr lang="es-HN" sz="1100" dirty="0" smtClean="0"/>
            <a:t>Agricultura, Ganadería, Pesca, Minería, Producción energética</a:t>
          </a:r>
          <a:endParaRPr lang="es-HN" sz="1100" dirty="0"/>
        </a:p>
      </dgm:t>
    </dgm:pt>
    <dgm:pt modelId="{ACDC4FA5-736E-46E6-8B73-15F942BB9643}" type="parTrans" cxnId="{3D6F3000-6964-4A33-BE6F-50B57F313F7B}">
      <dgm:prSet/>
      <dgm:spPr/>
      <dgm:t>
        <a:bodyPr/>
        <a:lstStyle/>
        <a:p>
          <a:endParaRPr lang="es-HN"/>
        </a:p>
      </dgm:t>
    </dgm:pt>
    <dgm:pt modelId="{15D65ABE-FEAA-4E46-9AE7-8E171A446275}" type="sibTrans" cxnId="{3D6F3000-6964-4A33-BE6F-50B57F313F7B}">
      <dgm:prSet/>
      <dgm:spPr/>
      <dgm:t>
        <a:bodyPr/>
        <a:lstStyle/>
        <a:p>
          <a:endParaRPr lang="es-HN"/>
        </a:p>
      </dgm:t>
    </dgm:pt>
    <dgm:pt modelId="{D10EA743-B240-443C-9F7C-9E3F2906F8CE}" type="pres">
      <dgm:prSet presAssocID="{7343C758-EE69-4B0A-8D05-992FA26E27ED}" presName="compositeShape" presStyleCnt="0">
        <dgm:presLayoutVars>
          <dgm:dir/>
          <dgm:resizeHandles/>
        </dgm:presLayoutVars>
      </dgm:prSet>
      <dgm:spPr/>
    </dgm:pt>
    <dgm:pt modelId="{0ABB3339-62E8-4782-AF6E-7EB91F978FA3}" type="pres">
      <dgm:prSet presAssocID="{7343C758-EE69-4B0A-8D05-992FA26E27ED}" presName="pyramid" presStyleLbl="node1" presStyleIdx="0" presStyleCnt="1" custScaleX="131953" custLinFactNeighborX="-6795"/>
      <dgm:spPr>
        <a:solidFill>
          <a:schemeClr val="accent1">
            <a:lumMod val="75000"/>
          </a:schemeClr>
        </a:solidFill>
        <a:scene3d>
          <a:camera prst="orthographicFront"/>
          <a:lightRig rig="threePt" dir="t"/>
        </a:scene3d>
        <a:sp3d prstMaterial="translucentPowder">
          <a:bevelT/>
        </a:sp3d>
      </dgm:spPr>
    </dgm:pt>
    <dgm:pt modelId="{804F50B0-3741-4C62-B450-DDE905EEB08D}" type="pres">
      <dgm:prSet presAssocID="{7343C758-EE69-4B0A-8D05-992FA26E27ED}" presName="theList" presStyleCnt="0"/>
      <dgm:spPr/>
    </dgm:pt>
    <dgm:pt modelId="{2735AFF5-9C0A-47DC-A29C-5F7F532C0D4C}" type="pres">
      <dgm:prSet presAssocID="{9FF5F378-1556-4F46-AD64-A83FFFC0F187}" presName="aNode" presStyleLbl="fgAcc1" presStyleIdx="0" presStyleCnt="3" custScaleX="107933">
        <dgm:presLayoutVars>
          <dgm:bulletEnabled val="1"/>
        </dgm:presLayoutVars>
      </dgm:prSet>
      <dgm:spPr/>
      <dgm:t>
        <a:bodyPr/>
        <a:lstStyle/>
        <a:p>
          <a:endParaRPr lang="es-HN"/>
        </a:p>
      </dgm:t>
    </dgm:pt>
    <dgm:pt modelId="{A4E36F35-0946-4906-8F48-C05851F7C5CA}" type="pres">
      <dgm:prSet presAssocID="{9FF5F378-1556-4F46-AD64-A83FFFC0F187}" presName="aSpace" presStyleCnt="0"/>
      <dgm:spPr/>
    </dgm:pt>
    <dgm:pt modelId="{A5A7DE9A-6FAF-485C-8339-E99F199BFA6C}" type="pres">
      <dgm:prSet presAssocID="{5AD6D733-A1B1-4AEB-934C-D7315611EAA8}" presName="aNode" presStyleLbl="fgAcc1" presStyleIdx="1" presStyleCnt="3" custScaleX="107933">
        <dgm:presLayoutVars>
          <dgm:bulletEnabled val="1"/>
        </dgm:presLayoutVars>
      </dgm:prSet>
      <dgm:spPr/>
      <dgm:t>
        <a:bodyPr/>
        <a:lstStyle/>
        <a:p>
          <a:endParaRPr lang="es-HN"/>
        </a:p>
      </dgm:t>
    </dgm:pt>
    <dgm:pt modelId="{57CC1616-C2EA-4255-BEBB-7C882A085C91}" type="pres">
      <dgm:prSet presAssocID="{5AD6D733-A1B1-4AEB-934C-D7315611EAA8}" presName="aSpace" presStyleCnt="0"/>
      <dgm:spPr/>
    </dgm:pt>
    <dgm:pt modelId="{6EA6B827-7A40-471D-820F-8AF7F2A56DC5}" type="pres">
      <dgm:prSet presAssocID="{A136FA59-3577-479B-8F06-26A24227F9FE}" presName="aNode" presStyleLbl="fgAcc1" presStyleIdx="2" presStyleCnt="3" custScaleX="107933">
        <dgm:presLayoutVars>
          <dgm:bulletEnabled val="1"/>
        </dgm:presLayoutVars>
      </dgm:prSet>
      <dgm:spPr/>
      <dgm:t>
        <a:bodyPr/>
        <a:lstStyle/>
        <a:p>
          <a:endParaRPr lang="es-HN"/>
        </a:p>
      </dgm:t>
    </dgm:pt>
    <dgm:pt modelId="{8BA73EE2-5378-47B7-AB8D-946630378FF1}" type="pres">
      <dgm:prSet presAssocID="{A136FA59-3577-479B-8F06-26A24227F9FE}" presName="aSpace" presStyleCnt="0"/>
      <dgm:spPr/>
    </dgm:pt>
  </dgm:ptLst>
  <dgm:cxnLst>
    <dgm:cxn modelId="{F978EFB4-146C-46EA-8AFC-E6D03F974153}" srcId="{7343C758-EE69-4B0A-8D05-992FA26E27ED}" destId="{5AD6D733-A1B1-4AEB-934C-D7315611EAA8}" srcOrd="1" destOrd="0" parTransId="{132A1EE3-0433-406D-AEA3-C7ED1101D945}" sibTransId="{B089D63B-AF01-4E53-93A7-6CB15B092A05}"/>
    <dgm:cxn modelId="{CC1A7992-7B3E-45CE-9AD8-FD56EC27FCF3}" srcId="{7343C758-EE69-4B0A-8D05-992FA26E27ED}" destId="{9FF5F378-1556-4F46-AD64-A83FFFC0F187}" srcOrd="0" destOrd="0" parTransId="{0E42C195-E3F7-4D0D-8ED8-30BA3BEF31EB}" sibTransId="{18F0AAD9-20FD-4A13-8D44-CAE915699354}"/>
    <dgm:cxn modelId="{15708403-D3DD-4D7D-B3E1-8A0938A7920C}" type="presOf" srcId="{7343C758-EE69-4B0A-8D05-992FA26E27ED}" destId="{D10EA743-B240-443C-9F7C-9E3F2906F8CE}" srcOrd="0" destOrd="0" presId="urn:microsoft.com/office/officeart/2005/8/layout/pyramid2"/>
    <dgm:cxn modelId="{5E433EA1-3239-45C0-BF5B-93B0023EDE06}" type="presOf" srcId="{9FF5F378-1556-4F46-AD64-A83FFFC0F187}" destId="{2735AFF5-9C0A-47DC-A29C-5F7F532C0D4C}" srcOrd="0" destOrd="0" presId="urn:microsoft.com/office/officeart/2005/8/layout/pyramid2"/>
    <dgm:cxn modelId="{3D6F3000-6964-4A33-BE6F-50B57F313F7B}" srcId="{7343C758-EE69-4B0A-8D05-992FA26E27ED}" destId="{A136FA59-3577-479B-8F06-26A24227F9FE}" srcOrd="2" destOrd="0" parTransId="{ACDC4FA5-736E-46E6-8B73-15F942BB9643}" sibTransId="{15D65ABE-FEAA-4E46-9AE7-8E171A446275}"/>
    <dgm:cxn modelId="{9534BA01-5D82-4262-86F5-B7F9EFE489AA}" type="presOf" srcId="{5AD6D733-A1B1-4AEB-934C-D7315611EAA8}" destId="{A5A7DE9A-6FAF-485C-8339-E99F199BFA6C}" srcOrd="0" destOrd="0" presId="urn:microsoft.com/office/officeart/2005/8/layout/pyramid2"/>
    <dgm:cxn modelId="{4385923A-B398-4EA8-BDE0-1E46395402B6}" type="presOf" srcId="{A136FA59-3577-479B-8F06-26A24227F9FE}" destId="{6EA6B827-7A40-471D-820F-8AF7F2A56DC5}" srcOrd="0" destOrd="0" presId="urn:microsoft.com/office/officeart/2005/8/layout/pyramid2"/>
    <dgm:cxn modelId="{5806AC34-83F9-4CC3-B679-21414E4052BB}" type="presParOf" srcId="{D10EA743-B240-443C-9F7C-9E3F2906F8CE}" destId="{0ABB3339-62E8-4782-AF6E-7EB91F978FA3}" srcOrd="0" destOrd="0" presId="urn:microsoft.com/office/officeart/2005/8/layout/pyramid2"/>
    <dgm:cxn modelId="{A0B00845-3124-4F51-AADA-90CC5BF0C0D1}" type="presParOf" srcId="{D10EA743-B240-443C-9F7C-9E3F2906F8CE}" destId="{804F50B0-3741-4C62-B450-DDE905EEB08D}" srcOrd="1" destOrd="0" presId="urn:microsoft.com/office/officeart/2005/8/layout/pyramid2"/>
    <dgm:cxn modelId="{70E9C938-0FB4-4245-A551-DC968FDFBDE1}" type="presParOf" srcId="{804F50B0-3741-4C62-B450-DDE905EEB08D}" destId="{2735AFF5-9C0A-47DC-A29C-5F7F532C0D4C}" srcOrd="0" destOrd="0" presId="urn:microsoft.com/office/officeart/2005/8/layout/pyramid2"/>
    <dgm:cxn modelId="{968F1CEE-4A0C-4F59-B2F9-0946463E594D}" type="presParOf" srcId="{804F50B0-3741-4C62-B450-DDE905EEB08D}" destId="{A4E36F35-0946-4906-8F48-C05851F7C5CA}" srcOrd="1" destOrd="0" presId="urn:microsoft.com/office/officeart/2005/8/layout/pyramid2"/>
    <dgm:cxn modelId="{B42A3EDE-EB50-45A4-BA98-597258A41619}" type="presParOf" srcId="{804F50B0-3741-4C62-B450-DDE905EEB08D}" destId="{A5A7DE9A-6FAF-485C-8339-E99F199BFA6C}" srcOrd="2" destOrd="0" presId="urn:microsoft.com/office/officeart/2005/8/layout/pyramid2"/>
    <dgm:cxn modelId="{52398BF0-C581-40CD-89CE-785A0B17C90E}" type="presParOf" srcId="{804F50B0-3741-4C62-B450-DDE905EEB08D}" destId="{57CC1616-C2EA-4255-BEBB-7C882A085C91}" srcOrd="3" destOrd="0" presId="urn:microsoft.com/office/officeart/2005/8/layout/pyramid2"/>
    <dgm:cxn modelId="{81FA8306-15F7-4CBE-9093-FB08B3EF6281}" type="presParOf" srcId="{804F50B0-3741-4C62-B450-DDE905EEB08D}" destId="{6EA6B827-7A40-471D-820F-8AF7F2A56DC5}" srcOrd="4" destOrd="0" presId="urn:microsoft.com/office/officeart/2005/8/layout/pyramid2"/>
    <dgm:cxn modelId="{E572B00E-91E9-4372-A96D-8B1FB3F56394}" type="presParOf" srcId="{804F50B0-3741-4C62-B450-DDE905EEB08D}" destId="{8BA73EE2-5378-47B7-AB8D-946630378FF1}"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C52170-E4C2-4A69-8C2D-B42FDEAB6A95}"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s-HN"/>
        </a:p>
      </dgm:t>
    </dgm:pt>
    <dgm:pt modelId="{F8CCF841-05C6-4234-9B0A-9FCC467C4CA6}">
      <dgm:prSet custT="1"/>
      <dgm:spPr/>
      <dgm:t>
        <a:bodyPr/>
        <a:lstStyle/>
        <a:p>
          <a:pPr rtl="0"/>
          <a:r>
            <a:rPr lang="es-HN" sz="2000" b="1" dirty="0" smtClean="0"/>
            <a:t>Sector		Descripción</a:t>
          </a:r>
          <a:endParaRPr lang="es-HN" sz="2000" dirty="0"/>
        </a:p>
      </dgm:t>
    </dgm:pt>
    <dgm:pt modelId="{BFEABEB5-A019-4A88-A841-5736507225EF}" type="parTrans" cxnId="{F866EE8B-FAD3-42D3-9236-B47F9386DABB}">
      <dgm:prSet/>
      <dgm:spPr/>
      <dgm:t>
        <a:bodyPr/>
        <a:lstStyle/>
        <a:p>
          <a:endParaRPr lang="es-HN" sz="3200"/>
        </a:p>
      </dgm:t>
    </dgm:pt>
    <dgm:pt modelId="{0B839A11-34FD-4F85-98FB-E4493F80FC72}" type="sibTrans" cxnId="{F866EE8B-FAD3-42D3-9236-B47F9386DABB}">
      <dgm:prSet/>
      <dgm:spPr/>
      <dgm:t>
        <a:bodyPr/>
        <a:lstStyle/>
        <a:p>
          <a:endParaRPr lang="es-HN" sz="3200"/>
        </a:p>
      </dgm:t>
    </dgm:pt>
    <dgm:pt modelId="{334E28DB-442E-49F9-B5BA-F6712F9225D7}">
      <dgm:prSet custT="1"/>
      <dgm:spPr/>
      <dgm:t>
        <a:bodyPr/>
        <a:lstStyle/>
        <a:p>
          <a:pPr rtl="0"/>
          <a:r>
            <a:rPr lang="es-HN" sz="2000" dirty="0" smtClean="0"/>
            <a:t>100	Desarrollo de los Recursos Naturales </a:t>
          </a:r>
          <a:endParaRPr lang="es-HN" sz="2000" dirty="0"/>
        </a:p>
      </dgm:t>
    </dgm:pt>
    <dgm:pt modelId="{6C08641D-229B-4A9B-BA6B-211841928B72}" type="parTrans" cxnId="{0956564A-5EAE-4710-8B90-7E656073B69A}">
      <dgm:prSet/>
      <dgm:spPr/>
      <dgm:t>
        <a:bodyPr/>
        <a:lstStyle/>
        <a:p>
          <a:endParaRPr lang="es-HN" sz="3200"/>
        </a:p>
      </dgm:t>
    </dgm:pt>
    <dgm:pt modelId="{1510CB91-A23C-4EE8-A231-D73C96E559E6}" type="sibTrans" cxnId="{0956564A-5EAE-4710-8B90-7E656073B69A}">
      <dgm:prSet/>
      <dgm:spPr/>
      <dgm:t>
        <a:bodyPr/>
        <a:lstStyle/>
        <a:p>
          <a:endParaRPr lang="es-HN" sz="3200"/>
        </a:p>
      </dgm:t>
    </dgm:pt>
    <dgm:pt modelId="{C8BA0CB0-62C4-472C-A279-72CAA25FDF24}">
      <dgm:prSet custT="1"/>
      <dgm:spPr/>
      <dgm:t>
        <a:bodyPr/>
        <a:lstStyle/>
        <a:p>
          <a:pPr rtl="0"/>
          <a:r>
            <a:rPr lang="es-HN" sz="2000" dirty="0" smtClean="0"/>
            <a:t>200	Desarrollo de los Recursos Humanos</a:t>
          </a:r>
          <a:endParaRPr lang="es-HN" sz="2000" dirty="0"/>
        </a:p>
      </dgm:t>
    </dgm:pt>
    <dgm:pt modelId="{293F0EE7-442E-4B60-9BD5-D35282BE5D1F}" type="parTrans" cxnId="{9A472A93-1281-4D76-95CD-073F04B24662}">
      <dgm:prSet/>
      <dgm:spPr/>
      <dgm:t>
        <a:bodyPr/>
        <a:lstStyle/>
        <a:p>
          <a:endParaRPr lang="es-HN" sz="3200"/>
        </a:p>
      </dgm:t>
    </dgm:pt>
    <dgm:pt modelId="{052B2C9F-568A-46A5-8840-685A33EAF5B6}" type="sibTrans" cxnId="{9A472A93-1281-4D76-95CD-073F04B24662}">
      <dgm:prSet/>
      <dgm:spPr/>
      <dgm:t>
        <a:bodyPr/>
        <a:lstStyle/>
        <a:p>
          <a:endParaRPr lang="es-HN" sz="3200"/>
        </a:p>
      </dgm:t>
    </dgm:pt>
    <dgm:pt modelId="{E1AF04BE-E016-4DDB-B2BF-713E11437E5C}">
      <dgm:prSet custT="1"/>
      <dgm:spPr/>
      <dgm:t>
        <a:bodyPr/>
        <a:lstStyle/>
        <a:p>
          <a:pPr rtl="0"/>
          <a:r>
            <a:rPr lang="es-HN" sz="2000" smtClean="0"/>
            <a:t>300	Desarrollo de la Infraestructura</a:t>
          </a:r>
          <a:endParaRPr lang="es-HN" sz="2000"/>
        </a:p>
      </dgm:t>
    </dgm:pt>
    <dgm:pt modelId="{A5CA54B4-893C-4AB4-8068-DE7A8A7013D3}" type="parTrans" cxnId="{D98F376B-0B42-473D-BB07-1095457310D6}">
      <dgm:prSet/>
      <dgm:spPr/>
      <dgm:t>
        <a:bodyPr/>
        <a:lstStyle/>
        <a:p>
          <a:endParaRPr lang="es-HN" sz="3200"/>
        </a:p>
      </dgm:t>
    </dgm:pt>
    <dgm:pt modelId="{9D0BA89F-3E1B-4A59-95DA-735A74C668AD}" type="sibTrans" cxnId="{D98F376B-0B42-473D-BB07-1095457310D6}">
      <dgm:prSet/>
      <dgm:spPr/>
      <dgm:t>
        <a:bodyPr/>
        <a:lstStyle/>
        <a:p>
          <a:endParaRPr lang="es-HN" sz="3200"/>
        </a:p>
      </dgm:t>
    </dgm:pt>
    <dgm:pt modelId="{D4DA8F67-97E5-4808-A103-D6B86AC2596B}">
      <dgm:prSet custT="1"/>
      <dgm:spPr/>
      <dgm:t>
        <a:bodyPr/>
        <a:lstStyle/>
        <a:p>
          <a:pPr rtl="0"/>
          <a:r>
            <a:rPr lang="es-HN" sz="2000" smtClean="0"/>
            <a:t>400	Desarrollo y Fomento de la Producción</a:t>
          </a:r>
          <a:endParaRPr lang="es-HN" sz="2000"/>
        </a:p>
      </dgm:t>
    </dgm:pt>
    <dgm:pt modelId="{F94B0F7C-730F-40E5-A630-9C6CE98C3EAC}" type="parTrans" cxnId="{C04B50D9-4910-4484-A0E3-4D588A050688}">
      <dgm:prSet/>
      <dgm:spPr/>
      <dgm:t>
        <a:bodyPr/>
        <a:lstStyle/>
        <a:p>
          <a:endParaRPr lang="es-HN" sz="3200"/>
        </a:p>
      </dgm:t>
    </dgm:pt>
    <dgm:pt modelId="{F48AF5E5-CBAE-4123-B04A-01642928F14B}" type="sibTrans" cxnId="{C04B50D9-4910-4484-A0E3-4D588A050688}">
      <dgm:prSet/>
      <dgm:spPr/>
      <dgm:t>
        <a:bodyPr/>
        <a:lstStyle/>
        <a:p>
          <a:endParaRPr lang="es-HN" sz="3200"/>
        </a:p>
      </dgm:t>
    </dgm:pt>
    <dgm:pt modelId="{7A9625A4-29DD-4D8D-9D9F-1425D8963DDE}">
      <dgm:prSet custT="1"/>
      <dgm:spPr/>
      <dgm:t>
        <a:bodyPr/>
        <a:lstStyle/>
        <a:p>
          <a:pPr rtl="0"/>
          <a:r>
            <a:rPr lang="es-HN" sz="2000" smtClean="0"/>
            <a:t>500	Servicios Generales</a:t>
          </a:r>
          <a:endParaRPr lang="es-HN" sz="2000"/>
        </a:p>
      </dgm:t>
    </dgm:pt>
    <dgm:pt modelId="{AB447552-8E32-42AA-A72E-BA0C75D69D10}" type="parTrans" cxnId="{AA7BB8C0-EA7C-4C41-9C50-75E91A7D542A}">
      <dgm:prSet/>
      <dgm:spPr/>
      <dgm:t>
        <a:bodyPr/>
        <a:lstStyle/>
        <a:p>
          <a:endParaRPr lang="es-HN" sz="3200"/>
        </a:p>
      </dgm:t>
    </dgm:pt>
    <dgm:pt modelId="{37D16DDB-602D-4067-B140-7960D04681F6}" type="sibTrans" cxnId="{AA7BB8C0-EA7C-4C41-9C50-75E91A7D542A}">
      <dgm:prSet/>
      <dgm:spPr/>
      <dgm:t>
        <a:bodyPr/>
        <a:lstStyle/>
        <a:p>
          <a:endParaRPr lang="es-HN" sz="3200"/>
        </a:p>
      </dgm:t>
    </dgm:pt>
    <dgm:pt modelId="{BBDD7828-854D-4A3C-8216-8ED3119D1DA0}">
      <dgm:prSet custT="1"/>
      <dgm:spPr/>
      <dgm:t>
        <a:bodyPr/>
        <a:lstStyle/>
        <a:p>
          <a:pPr rtl="0"/>
          <a:r>
            <a:rPr lang="es-HN" sz="2000" dirty="0" smtClean="0"/>
            <a:t>600	Deuda Pública </a:t>
          </a:r>
          <a:endParaRPr lang="es-HN" sz="2000" dirty="0"/>
        </a:p>
      </dgm:t>
    </dgm:pt>
    <dgm:pt modelId="{4BE55384-4074-4FEA-BF4F-98487611F16F}" type="parTrans" cxnId="{956CD9E7-1A28-474E-96E3-D81B68853376}">
      <dgm:prSet/>
      <dgm:spPr/>
      <dgm:t>
        <a:bodyPr/>
        <a:lstStyle/>
        <a:p>
          <a:endParaRPr lang="es-HN" sz="3200"/>
        </a:p>
      </dgm:t>
    </dgm:pt>
    <dgm:pt modelId="{4EB5B38B-2FD8-4E1B-953F-7495F008EB63}" type="sibTrans" cxnId="{956CD9E7-1A28-474E-96E3-D81B68853376}">
      <dgm:prSet/>
      <dgm:spPr/>
      <dgm:t>
        <a:bodyPr/>
        <a:lstStyle/>
        <a:p>
          <a:endParaRPr lang="es-HN" sz="3200"/>
        </a:p>
      </dgm:t>
    </dgm:pt>
    <dgm:pt modelId="{5190CE04-7B97-4DCD-B7D7-7A0330AF442E}" type="pres">
      <dgm:prSet presAssocID="{1AC52170-E4C2-4A69-8C2D-B42FDEAB6A95}" presName="linear" presStyleCnt="0">
        <dgm:presLayoutVars>
          <dgm:dir/>
          <dgm:animLvl val="lvl"/>
          <dgm:resizeHandles val="exact"/>
        </dgm:presLayoutVars>
      </dgm:prSet>
      <dgm:spPr/>
      <dgm:t>
        <a:bodyPr/>
        <a:lstStyle/>
        <a:p>
          <a:endParaRPr lang="es-HN"/>
        </a:p>
      </dgm:t>
    </dgm:pt>
    <dgm:pt modelId="{6F723A4C-7657-4721-8EAA-EE73DE103558}" type="pres">
      <dgm:prSet presAssocID="{F8CCF841-05C6-4234-9B0A-9FCC467C4CA6}" presName="parentLin" presStyleCnt="0"/>
      <dgm:spPr/>
    </dgm:pt>
    <dgm:pt modelId="{D86B5BFB-8AB9-43ED-A6B2-296ED77A89F7}" type="pres">
      <dgm:prSet presAssocID="{F8CCF841-05C6-4234-9B0A-9FCC467C4CA6}" presName="parentLeftMargin" presStyleLbl="node1" presStyleIdx="0" presStyleCnt="7"/>
      <dgm:spPr/>
      <dgm:t>
        <a:bodyPr/>
        <a:lstStyle/>
        <a:p>
          <a:endParaRPr lang="es-HN"/>
        </a:p>
      </dgm:t>
    </dgm:pt>
    <dgm:pt modelId="{83674A32-3219-4AF4-AEF8-166220DF220B}" type="pres">
      <dgm:prSet presAssocID="{F8CCF841-05C6-4234-9B0A-9FCC467C4CA6}" presName="parentText" presStyleLbl="node1" presStyleIdx="0" presStyleCnt="7">
        <dgm:presLayoutVars>
          <dgm:chMax val="0"/>
          <dgm:bulletEnabled val="1"/>
        </dgm:presLayoutVars>
      </dgm:prSet>
      <dgm:spPr/>
      <dgm:t>
        <a:bodyPr/>
        <a:lstStyle/>
        <a:p>
          <a:endParaRPr lang="es-HN"/>
        </a:p>
      </dgm:t>
    </dgm:pt>
    <dgm:pt modelId="{BEBC8E30-3AF7-440E-8736-9E2C62DE3EF7}" type="pres">
      <dgm:prSet presAssocID="{F8CCF841-05C6-4234-9B0A-9FCC467C4CA6}" presName="negativeSpace" presStyleCnt="0"/>
      <dgm:spPr/>
    </dgm:pt>
    <dgm:pt modelId="{50E11210-2ADA-432D-B6A3-2BEAB25C3031}" type="pres">
      <dgm:prSet presAssocID="{F8CCF841-05C6-4234-9B0A-9FCC467C4CA6}" presName="childText" presStyleLbl="conFgAcc1" presStyleIdx="0" presStyleCnt="7">
        <dgm:presLayoutVars>
          <dgm:bulletEnabled val="1"/>
        </dgm:presLayoutVars>
      </dgm:prSet>
      <dgm:spPr/>
    </dgm:pt>
    <dgm:pt modelId="{9C7154D6-2C31-4717-9820-DE027403D6E3}" type="pres">
      <dgm:prSet presAssocID="{0B839A11-34FD-4F85-98FB-E4493F80FC72}" presName="spaceBetweenRectangles" presStyleCnt="0"/>
      <dgm:spPr/>
    </dgm:pt>
    <dgm:pt modelId="{59D3A406-EB5A-430D-B592-DF7A018BBA8C}" type="pres">
      <dgm:prSet presAssocID="{334E28DB-442E-49F9-B5BA-F6712F9225D7}" presName="parentLin" presStyleCnt="0"/>
      <dgm:spPr/>
    </dgm:pt>
    <dgm:pt modelId="{E8F2DB62-7EB7-46AF-B0F0-AE4307A699FE}" type="pres">
      <dgm:prSet presAssocID="{334E28DB-442E-49F9-B5BA-F6712F9225D7}" presName="parentLeftMargin" presStyleLbl="node1" presStyleIdx="0" presStyleCnt="7"/>
      <dgm:spPr/>
      <dgm:t>
        <a:bodyPr/>
        <a:lstStyle/>
        <a:p>
          <a:endParaRPr lang="es-HN"/>
        </a:p>
      </dgm:t>
    </dgm:pt>
    <dgm:pt modelId="{891E8AAF-77C7-4C6C-9BE9-98C13BA41799}" type="pres">
      <dgm:prSet presAssocID="{334E28DB-442E-49F9-B5BA-F6712F9225D7}" presName="parentText" presStyleLbl="node1" presStyleIdx="1" presStyleCnt="7">
        <dgm:presLayoutVars>
          <dgm:chMax val="0"/>
          <dgm:bulletEnabled val="1"/>
        </dgm:presLayoutVars>
      </dgm:prSet>
      <dgm:spPr/>
      <dgm:t>
        <a:bodyPr/>
        <a:lstStyle/>
        <a:p>
          <a:endParaRPr lang="es-HN"/>
        </a:p>
      </dgm:t>
    </dgm:pt>
    <dgm:pt modelId="{5BA5DC62-51B1-4424-A182-D557BC9F4B0D}" type="pres">
      <dgm:prSet presAssocID="{334E28DB-442E-49F9-B5BA-F6712F9225D7}" presName="negativeSpace" presStyleCnt="0"/>
      <dgm:spPr/>
    </dgm:pt>
    <dgm:pt modelId="{5957DA53-F241-4331-94C4-DD5F8DF8A7C8}" type="pres">
      <dgm:prSet presAssocID="{334E28DB-442E-49F9-B5BA-F6712F9225D7}" presName="childText" presStyleLbl="conFgAcc1" presStyleIdx="1" presStyleCnt="7">
        <dgm:presLayoutVars>
          <dgm:bulletEnabled val="1"/>
        </dgm:presLayoutVars>
      </dgm:prSet>
      <dgm:spPr/>
    </dgm:pt>
    <dgm:pt modelId="{C1035CC7-72D6-4A5D-B9A8-74EDE05B055F}" type="pres">
      <dgm:prSet presAssocID="{1510CB91-A23C-4EE8-A231-D73C96E559E6}" presName="spaceBetweenRectangles" presStyleCnt="0"/>
      <dgm:spPr/>
    </dgm:pt>
    <dgm:pt modelId="{28F1DCFE-B426-4E7F-A235-6291A261AC76}" type="pres">
      <dgm:prSet presAssocID="{C8BA0CB0-62C4-472C-A279-72CAA25FDF24}" presName="parentLin" presStyleCnt="0"/>
      <dgm:spPr/>
    </dgm:pt>
    <dgm:pt modelId="{1F596950-B676-40C7-8471-9238C61BD73D}" type="pres">
      <dgm:prSet presAssocID="{C8BA0CB0-62C4-472C-A279-72CAA25FDF24}" presName="parentLeftMargin" presStyleLbl="node1" presStyleIdx="1" presStyleCnt="7"/>
      <dgm:spPr/>
      <dgm:t>
        <a:bodyPr/>
        <a:lstStyle/>
        <a:p>
          <a:endParaRPr lang="es-HN"/>
        </a:p>
      </dgm:t>
    </dgm:pt>
    <dgm:pt modelId="{41107FF9-7563-4F81-80DF-756F1576FF66}" type="pres">
      <dgm:prSet presAssocID="{C8BA0CB0-62C4-472C-A279-72CAA25FDF24}" presName="parentText" presStyleLbl="node1" presStyleIdx="2" presStyleCnt="7">
        <dgm:presLayoutVars>
          <dgm:chMax val="0"/>
          <dgm:bulletEnabled val="1"/>
        </dgm:presLayoutVars>
      </dgm:prSet>
      <dgm:spPr/>
      <dgm:t>
        <a:bodyPr/>
        <a:lstStyle/>
        <a:p>
          <a:endParaRPr lang="es-HN"/>
        </a:p>
      </dgm:t>
    </dgm:pt>
    <dgm:pt modelId="{245D16B7-DA6D-4878-AB2D-AF6D5A61DF53}" type="pres">
      <dgm:prSet presAssocID="{C8BA0CB0-62C4-472C-A279-72CAA25FDF24}" presName="negativeSpace" presStyleCnt="0"/>
      <dgm:spPr/>
    </dgm:pt>
    <dgm:pt modelId="{F21DEEF0-BF26-4B12-A1D2-E12A61C813BE}" type="pres">
      <dgm:prSet presAssocID="{C8BA0CB0-62C4-472C-A279-72CAA25FDF24}" presName="childText" presStyleLbl="conFgAcc1" presStyleIdx="2" presStyleCnt="7">
        <dgm:presLayoutVars>
          <dgm:bulletEnabled val="1"/>
        </dgm:presLayoutVars>
      </dgm:prSet>
      <dgm:spPr/>
    </dgm:pt>
    <dgm:pt modelId="{1405C7C5-78ED-4289-B91B-AB11C089962B}" type="pres">
      <dgm:prSet presAssocID="{052B2C9F-568A-46A5-8840-685A33EAF5B6}" presName="spaceBetweenRectangles" presStyleCnt="0"/>
      <dgm:spPr/>
    </dgm:pt>
    <dgm:pt modelId="{D3A0F92F-0576-4792-BE36-BEBDE727DB13}" type="pres">
      <dgm:prSet presAssocID="{E1AF04BE-E016-4DDB-B2BF-713E11437E5C}" presName="parentLin" presStyleCnt="0"/>
      <dgm:spPr/>
    </dgm:pt>
    <dgm:pt modelId="{C35D0641-B24A-4932-A5B9-637174F747D2}" type="pres">
      <dgm:prSet presAssocID="{E1AF04BE-E016-4DDB-B2BF-713E11437E5C}" presName="parentLeftMargin" presStyleLbl="node1" presStyleIdx="2" presStyleCnt="7"/>
      <dgm:spPr/>
      <dgm:t>
        <a:bodyPr/>
        <a:lstStyle/>
        <a:p>
          <a:endParaRPr lang="es-HN"/>
        </a:p>
      </dgm:t>
    </dgm:pt>
    <dgm:pt modelId="{61043C7E-3FA5-4CC1-A043-8A4F3D045D47}" type="pres">
      <dgm:prSet presAssocID="{E1AF04BE-E016-4DDB-B2BF-713E11437E5C}" presName="parentText" presStyleLbl="node1" presStyleIdx="3" presStyleCnt="7">
        <dgm:presLayoutVars>
          <dgm:chMax val="0"/>
          <dgm:bulletEnabled val="1"/>
        </dgm:presLayoutVars>
      </dgm:prSet>
      <dgm:spPr/>
      <dgm:t>
        <a:bodyPr/>
        <a:lstStyle/>
        <a:p>
          <a:endParaRPr lang="es-HN"/>
        </a:p>
      </dgm:t>
    </dgm:pt>
    <dgm:pt modelId="{07E174A6-2CF6-43B8-9921-4CB9219B9284}" type="pres">
      <dgm:prSet presAssocID="{E1AF04BE-E016-4DDB-B2BF-713E11437E5C}" presName="negativeSpace" presStyleCnt="0"/>
      <dgm:spPr/>
    </dgm:pt>
    <dgm:pt modelId="{2533218B-1F41-407A-BB02-FC7A95409ED9}" type="pres">
      <dgm:prSet presAssocID="{E1AF04BE-E016-4DDB-B2BF-713E11437E5C}" presName="childText" presStyleLbl="conFgAcc1" presStyleIdx="3" presStyleCnt="7">
        <dgm:presLayoutVars>
          <dgm:bulletEnabled val="1"/>
        </dgm:presLayoutVars>
      </dgm:prSet>
      <dgm:spPr/>
    </dgm:pt>
    <dgm:pt modelId="{B8728B33-2E4D-4A88-A779-194E39161F04}" type="pres">
      <dgm:prSet presAssocID="{9D0BA89F-3E1B-4A59-95DA-735A74C668AD}" presName="spaceBetweenRectangles" presStyleCnt="0"/>
      <dgm:spPr/>
    </dgm:pt>
    <dgm:pt modelId="{902E6A9A-D851-4828-B5CB-C33EC7010996}" type="pres">
      <dgm:prSet presAssocID="{D4DA8F67-97E5-4808-A103-D6B86AC2596B}" presName="parentLin" presStyleCnt="0"/>
      <dgm:spPr/>
    </dgm:pt>
    <dgm:pt modelId="{076F1501-18B9-45D2-8C6F-1BD4189CCAB5}" type="pres">
      <dgm:prSet presAssocID="{D4DA8F67-97E5-4808-A103-D6B86AC2596B}" presName="parentLeftMargin" presStyleLbl="node1" presStyleIdx="3" presStyleCnt="7"/>
      <dgm:spPr/>
      <dgm:t>
        <a:bodyPr/>
        <a:lstStyle/>
        <a:p>
          <a:endParaRPr lang="es-HN"/>
        </a:p>
      </dgm:t>
    </dgm:pt>
    <dgm:pt modelId="{C9C59454-18F3-4AA4-8201-C80674B5C66D}" type="pres">
      <dgm:prSet presAssocID="{D4DA8F67-97E5-4808-A103-D6B86AC2596B}" presName="parentText" presStyleLbl="node1" presStyleIdx="4" presStyleCnt="7">
        <dgm:presLayoutVars>
          <dgm:chMax val="0"/>
          <dgm:bulletEnabled val="1"/>
        </dgm:presLayoutVars>
      </dgm:prSet>
      <dgm:spPr/>
      <dgm:t>
        <a:bodyPr/>
        <a:lstStyle/>
        <a:p>
          <a:endParaRPr lang="es-HN"/>
        </a:p>
      </dgm:t>
    </dgm:pt>
    <dgm:pt modelId="{F382EDE5-E0E2-4ABA-A882-5D9413CEDD67}" type="pres">
      <dgm:prSet presAssocID="{D4DA8F67-97E5-4808-A103-D6B86AC2596B}" presName="negativeSpace" presStyleCnt="0"/>
      <dgm:spPr/>
    </dgm:pt>
    <dgm:pt modelId="{83022866-8C49-4D0F-B2C1-1069F989DCE2}" type="pres">
      <dgm:prSet presAssocID="{D4DA8F67-97E5-4808-A103-D6B86AC2596B}" presName="childText" presStyleLbl="conFgAcc1" presStyleIdx="4" presStyleCnt="7">
        <dgm:presLayoutVars>
          <dgm:bulletEnabled val="1"/>
        </dgm:presLayoutVars>
      </dgm:prSet>
      <dgm:spPr/>
    </dgm:pt>
    <dgm:pt modelId="{F66B2B50-68D9-49EF-853A-DB1E0BED4E5B}" type="pres">
      <dgm:prSet presAssocID="{F48AF5E5-CBAE-4123-B04A-01642928F14B}" presName="spaceBetweenRectangles" presStyleCnt="0"/>
      <dgm:spPr/>
    </dgm:pt>
    <dgm:pt modelId="{4F008DD2-6980-425A-A094-BCC9691F69D9}" type="pres">
      <dgm:prSet presAssocID="{7A9625A4-29DD-4D8D-9D9F-1425D8963DDE}" presName="parentLin" presStyleCnt="0"/>
      <dgm:spPr/>
    </dgm:pt>
    <dgm:pt modelId="{3B027405-8061-4AB2-B4A3-39C57898CC61}" type="pres">
      <dgm:prSet presAssocID="{7A9625A4-29DD-4D8D-9D9F-1425D8963DDE}" presName="parentLeftMargin" presStyleLbl="node1" presStyleIdx="4" presStyleCnt="7"/>
      <dgm:spPr/>
      <dgm:t>
        <a:bodyPr/>
        <a:lstStyle/>
        <a:p>
          <a:endParaRPr lang="es-HN"/>
        </a:p>
      </dgm:t>
    </dgm:pt>
    <dgm:pt modelId="{D384933A-145B-4707-835E-08CF5D662795}" type="pres">
      <dgm:prSet presAssocID="{7A9625A4-29DD-4D8D-9D9F-1425D8963DDE}" presName="parentText" presStyleLbl="node1" presStyleIdx="5" presStyleCnt="7">
        <dgm:presLayoutVars>
          <dgm:chMax val="0"/>
          <dgm:bulletEnabled val="1"/>
        </dgm:presLayoutVars>
      </dgm:prSet>
      <dgm:spPr/>
      <dgm:t>
        <a:bodyPr/>
        <a:lstStyle/>
        <a:p>
          <a:endParaRPr lang="es-HN"/>
        </a:p>
      </dgm:t>
    </dgm:pt>
    <dgm:pt modelId="{744D5FB2-14B6-4823-8D60-C51360473119}" type="pres">
      <dgm:prSet presAssocID="{7A9625A4-29DD-4D8D-9D9F-1425D8963DDE}" presName="negativeSpace" presStyleCnt="0"/>
      <dgm:spPr/>
    </dgm:pt>
    <dgm:pt modelId="{FADC39A1-529C-447D-A3FB-970DE3EA5BFE}" type="pres">
      <dgm:prSet presAssocID="{7A9625A4-29DD-4D8D-9D9F-1425D8963DDE}" presName="childText" presStyleLbl="conFgAcc1" presStyleIdx="5" presStyleCnt="7">
        <dgm:presLayoutVars>
          <dgm:bulletEnabled val="1"/>
        </dgm:presLayoutVars>
      </dgm:prSet>
      <dgm:spPr/>
    </dgm:pt>
    <dgm:pt modelId="{BEFBE313-B207-46FC-A5AC-508575A5841F}" type="pres">
      <dgm:prSet presAssocID="{37D16DDB-602D-4067-B140-7960D04681F6}" presName="spaceBetweenRectangles" presStyleCnt="0"/>
      <dgm:spPr/>
    </dgm:pt>
    <dgm:pt modelId="{375D79A8-08BF-4734-BCB5-6DD61F43D105}" type="pres">
      <dgm:prSet presAssocID="{BBDD7828-854D-4A3C-8216-8ED3119D1DA0}" presName="parentLin" presStyleCnt="0"/>
      <dgm:spPr/>
    </dgm:pt>
    <dgm:pt modelId="{6C272269-2B61-4A21-809A-2165806C3FEB}" type="pres">
      <dgm:prSet presAssocID="{BBDD7828-854D-4A3C-8216-8ED3119D1DA0}" presName="parentLeftMargin" presStyleLbl="node1" presStyleIdx="5" presStyleCnt="7"/>
      <dgm:spPr/>
      <dgm:t>
        <a:bodyPr/>
        <a:lstStyle/>
        <a:p>
          <a:endParaRPr lang="es-HN"/>
        </a:p>
      </dgm:t>
    </dgm:pt>
    <dgm:pt modelId="{BA65E10A-90C5-4C5E-9DF5-7B9C18F19606}" type="pres">
      <dgm:prSet presAssocID="{BBDD7828-854D-4A3C-8216-8ED3119D1DA0}" presName="parentText" presStyleLbl="node1" presStyleIdx="6" presStyleCnt="7">
        <dgm:presLayoutVars>
          <dgm:chMax val="0"/>
          <dgm:bulletEnabled val="1"/>
        </dgm:presLayoutVars>
      </dgm:prSet>
      <dgm:spPr/>
      <dgm:t>
        <a:bodyPr/>
        <a:lstStyle/>
        <a:p>
          <a:endParaRPr lang="es-HN"/>
        </a:p>
      </dgm:t>
    </dgm:pt>
    <dgm:pt modelId="{A0702135-E217-4C4A-9E22-CCD0E6B1935B}" type="pres">
      <dgm:prSet presAssocID="{BBDD7828-854D-4A3C-8216-8ED3119D1DA0}" presName="negativeSpace" presStyleCnt="0"/>
      <dgm:spPr/>
    </dgm:pt>
    <dgm:pt modelId="{315E8F5F-D5B3-4FAD-9816-ADFC14E6C72B}" type="pres">
      <dgm:prSet presAssocID="{BBDD7828-854D-4A3C-8216-8ED3119D1DA0}" presName="childText" presStyleLbl="conFgAcc1" presStyleIdx="6" presStyleCnt="7">
        <dgm:presLayoutVars>
          <dgm:bulletEnabled val="1"/>
        </dgm:presLayoutVars>
      </dgm:prSet>
      <dgm:spPr/>
    </dgm:pt>
  </dgm:ptLst>
  <dgm:cxnLst>
    <dgm:cxn modelId="{F866EE8B-FAD3-42D3-9236-B47F9386DABB}" srcId="{1AC52170-E4C2-4A69-8C2D-B42FDEAB6A95}" destId="{F8CCF841-05C6-4234-9B0A-9FCC467C4CA6}" srcOrd="0" destOrd="0" parTransId="{BFEABEB5-A019-4A88-A841-5736507225EF}" sibTransId="{0B839A11-34FD-4F85-98FB-E4493F80FC72}"/>
    <dgm:cxn modelId="{52ADDEEE-0DB8-47A8-A0EF-CDE926A444B6}" type="presOf" srcId="{334E28DB-442E-49F9-B5BA-F6712F9225D7}" destId="{E8F2DB62-7EB7-46AF-B0F0-AE4307A699FE}" srcOrd="0" destOrd="0" presId="urn:microsoft.com/office/officeart/2005/8/layout/list1"/>
    <dgm:cxn modelId="{0956564A-5EAE-4710-8B90-7E656073B69A}" srcId="{1AC52170-E4C2-4A69-8C2D-B42FDEAB6A95}" destId="{334E28DB-442E-49F9-B5BA-F6712F9225D7}" srcOrd="1" destOrd="0" parTransId="{6C08641D-229B-4A9B-BA6B-211841928B72}" sibTransId="{1510CB91-A23C-4EE8-A231-D73C96E559E6}"/>
    <dgm:cxn modelId="{D98F376B-0B42-473D-BB07-1095457310D6}" srcId="{1AC52170-E4C2-4A69-8C2D-B42FDEAB6A95}" destId="{E1AF04BE-E016-4DDB-B2BF-713E11437E5C}" srcOrd="3" destOrd="0" parTransId="{A5CA54B4-893C-4AB4-8068-DE7A8A7013D3}" sibTransId="{9D0BA89F-3E1B-4A59-95DA-735A74C668AD}"/>
    <dgm:cxn modelId="{AA7BB8C0-EA7C-4C41-9C50-75E91A7D542A}" srcId="{1AC52170-E4C2-4A69-8C2D-B42FDEAB6A95}" destId="{7A9625A4-29DD-4D8D-9D9F-1425D8963DDE}" srcOrd="5" destOrd="0" parTransId="{AB447552-8E32-42AA-A72E-BA0C75D69D10}" sibTransId="{37D16DDB-602D-4067-B140-7960D04681F6}"/>
    <dgm:cxn modelId="{5DC3D973-F5F2-4ECF-8D89-9E8E200DD738}" type="presOf" srcId="{E1AF04BE-E016-4DDB-B2BF-713E11437E5C}" destId="{C35D0641-B24A-4932-A5B9-637174F747D2}" srcOrd="0" destOrd="0" presId="urn:microsoft.com/office/officeart/2005/8/layout/list1"/>
    <dgm:cxn modelId="{9A472A93-1281-4D76-95CD-073F04B24662}" srcId="{1AC52170-E4C2-4A69-8C2D-B42FDEAB6A95}" destId="{C8BA0CB0-62C4-472C-A279-72CAA25FDF24}" srcOrd="2" destOrd="0" parTransId="{293F0EE7-442E-4B60-9BD5-D35282BE5D1F}" sibTransId="{052B2C9F-568A-46A5-8840-685A33EAF5B6}"/>
    <dgm:cxn modelId="{2ABE5E91-3BFA-4679-9FB1-19C83D500E57}" type="presOf" srcId="{1AC52170-E4C2-4A69-8C2D-B42FDEAB6A95}" destId="{5190CE04-7B97-4DCD-B7D7-7A0330AF442E}" srcOrd="0" destOrd="0" presId="urn:microsoft.com/office/officeart/2005/8/layout/list1"/>
    <dgm:cxn modelId="{BFCC5177-2173-4F9B-9DAF-C168ADA86870}" type="presOf" srcId="{C8BA0CB0-62C4-472C-A279-72CAA25FDF24}" destId="{1F596950-B676-40C7-8471-9238C61BD73D}" srcOrd="0" destOrd="0" presId="urn:microsoft.com/office/officeart/2005/8/layout/list1"/>
    <dgm:cxn modelId="{06B0CCB1-C1BD-4643-91A9-3A464FC8F952}" type="presOf" srcId="{BBDD7828-854D-4A3C-8216-8ED3119D1DA0}" destId="{6C272269-2B61-4A21-809A-2165806C3FEB}" srcOrd="0" destOrd="0" presId="urn:microsoft.com/office/officeart/2005/8/layout/list1"/>
    <dgm:cxn modelId="{BC7DD40D-D6E0-461E-8B97-B2540E2B449F}" type="presOf" srcId="{BBDD7828-854D-4A3C-8216-8ED3119D1DA0}" destId="{BA65E10A-90C5-4C5E-9DF5-7B9C18F19606}" srcOrd="1" destOrd="0" presId="urn:microsoft.com/office/officeart/2005/8/layout/list1"/>
    <dgm:cxn modelId="{24ED0166-5C12-4A32-9707-84E489829338}" type="presOf" srcId="{F8CCF841-05C6-4234-9B0A-9FCC467C4CA6}" destId="{83674A32-3219-4AF4-AEF8-166220DF220B}" srcOrd="1" destOrd="0" presId="urn:microsoft.com/office/officeart/2005/8/layout/list1"/>
    <dgm:cxn modelId="{C04B50D9-4910-4484-A0E3-4D588A050688}" srcId="{1AC52170-E4C2-4A69-8C2D-B42FDEAB6A95}" destId="{D4DA8F67-97E5-4808-A103-D6B86AC2596B}" srcOrd="4" destOrd="0" parTransId="{F94B0F7C-730F-40E5-A630-9C6CE98C3EAC}" sibTransId="{F48AF5E5-CBAE-4123-B04A-01642928F14B}"/>
    <dgm:cxn modelId="{315D32EA-559B-48AF-A902-9B8F815259EC}" type="presOf" srcId="{334E28DB-442E-49F9-B5BA-F6712F9225D7}" destId="{891E8AAF-77C7-4C6C-9BE9-98C13BA41799}" srcOrd="1" destOrd="0" presId="urn:microsoft.com/office/officeart/2005/8/layout/list1"/>
    <dgm:cxn modelId="{B52BFBCD-D040-49DB-9528-FBAA04BDDBC4}" type="presOf" srcId="{E1AF04BE-E016-4DDB-B2BF-713E11437E5C}" destId="{61043C7E-3FA5-4CC1-A043-8A4F3D045D47}" srcOrd="1" destOrd="0" presId="urn:microsoft.com/office/officeart/2005/8/layout/list1"/>
    <dgm:cxn modelId="{40EC0C4C-4821-4DF7-B879-E781D46127E7}" type="presOf" srcId="{F8CCF841-05C6-4234-9B0A-9FCC467C4CA6}" destId="{D86B5BFB-8AB9-43ED-A6B2-296ED77A89F7}" srcOrd="0" destOrd="0" presId="urn:microsoft.com/office/officeart/2005/8/layout/list1"/>
    <dgm:cxn modelId="{C9A7E2FB-D9C8-4C7D-8F7C-DB7EAA564303}" type="presOf" srcId="{C8BA0CB0-62C4-472C-A279-72CAA25FDF24}" destId="{41107FF9-7563-4F81-80DF-756F1576FF66}" srcOrd="1" destOrd="0" presId="urn:microsoft.com/office/officeart/2005/8/layout/list1"/>
    <dgm:cxn modelId="{B959E318-B7DB-4F8C-B821-BD4B8750BF45}" type="presOf" srcId="{D4DA8F67-97E5-4808-A103-D6B86AC2596B}" destId="{C9C59454-18F3-4AA4-8201-C80674B5C66D}" srcOrd="1" destOrd="0" presId="urn:microsoft.com/office/officeart/2005/8/layout/list1"/>
    <dgm:cxn modelId="{B79BB782-8ECE-4C06-B617-F76E793FFF78}" type="presOf" srcId="{7A9625A4-29DD-4D8D-9D9F-1425D8963DDE}" destId="{D384933A-145B-4707-835E-08CF5D662795}" srcOrd="1" destOrd="0" presId="urn:microsoft.com/office/officeart/2005/8/layout/list1"/>
    <dgm:cxn modelId="{9B18C4AF-BA26-48EF-A1EC-7125DE39E918}" type="presOf" srcId="{D4DA8F67-97E5-4808-A103-D6B86AC2596B}" destId="{076F1501-18B9-45D2-8C6F-1BD4189CCAB5}" srcOrd="0" destOrd="0" presId="urn:microsoft.com/office/officeart/2005/8/layout/list1"/>
    <dgm:cxn modelId="{36F9E5FA-6BCC-4F0D-BD45-D306899E9E96}" type="presOf" srcId="{7A9625A4-29DD-4D8D-9D9F-1425D8963DDE}" destId="{3B027405-8061-4AB2-B4A3-39C57898CC61}" srcOrd="0" destOrd="0" presId="urn:microsoft.com/office/officeart/2005/8/layout/list1"/>
    <dgm:cxn modelId="{956CD9E7-1A28-474E-96E3-D81B68853376}" srcId="{1AC52170-E4C2-4A69-8C2D-B42FDEAB6A95}" destId="{BBDD7828-854D-4A3C-8216-8ED3119D1DA0}" srcOrd="6" destOrd="0" parTransId="{4BE55384-4074-4FEA-BF4F-98487611F16F}" sibTransId="{4EB5B38B-2FD8-4E1B-953F-7495F008EB63}"/>
    <dgm:cxn modelId="{07BC9C86-C516-48EF-BE5E-39B27017B767}" type="presParOf" srcId="{5190CE04-7B97-4DCD-B7D7-7A0330AF442E}" destId="{6F723A4C-7657-4721-8EAA-EE73DE103558}" srcOrd="0" destOrd="0" presId="urn:microsoft.com/office/officeart/2005/8/layout/list1"/>
    <dgm:cxn modelId="{15DB92FD-C2FF-4454-8660-1EC27843C7EF}" type="presParOf" srcId="{6F723A4C-7657-4721-8EAA-EE73DE103558}" destId="{D86B5BFB-8AB9-43ED-A6B2-296ED77A89F7}" srcOrd="0" destOrd="0" presId="urn:microsoft.com/office/officeart/2005/8/layout/list1"/>
    <dgm:cxn modelId="{0224BDF9-D978-4ABB-A259-4425F459DAE9}" type="presParOf" srcId="{6F723A4C-7657-4721-8EAA-EE73DE103558}" destId="{83674A32-3219-4AF4-AEF8-166220DF220B}" srcOrd="1" destOrd="0" presId="urn:microsoft.com/office/officeart/2005/8/layout/list1"/>
    <dgm:cxn modelId="{522FC86A-C168-41F0-8A06-0524F5DB362C}" type="presParOf" srcId="{5190CE04-7B97-4DCD-B7D7-7A0330AF442E}" destId="{BEBC8E30-3AF7-440E-8736-9E2C62DE3EF7}" srcOrd="1" destOrd="0" presId="urn:microsoft.com/office/officeart/2005/8/layout/list1"/>
    <dgm:cxn modelId="{5933E923-905F-4447-99A4-2B9DE36015A2}" type="presParOf" srcId="{5190CE04-7B97-4DCD-B7D7-7A0330AF442E}" destId="{50E11210-2ADA-432D-B6A3-2BEAB25C3031}" srcOrd="2" destOrd="0" presId="urn:microsoft.com/office/officeart/2005/8/layout/list1"/>
    <dgm:cxn modelId="{8656D27C-3D75-4064-A982-245FA02B2DB2}" type="presParOf" srcId="{5190CE04-7B97-4DCD-B7D7-7A0330AF442E}" destId="{9C7154D6-2C31-4717-9820-DE027403D6E3}" srcOrd="3" destOrd="0" presId="urn:microsoft.com/office/officeart/2005/8/layout/list1"/>
    <dgm:cxn modelId="{DA1EBEF8-12C1-48D4-B631-680A9ED0BA94}" type="presParOf" srcId="{5190CE04-7B97-4DCD-B7D7-7A0330AF442E}" destId="{59D3A406-EB5A-430D-B592-DF7A018BBA8C}" srcOrd="4" destOrd="0" presId="urn:microsoft.com/office/officeart/2005/8/layout/list1"/>
    <dgm:cxn modelId="{DE204129-09A4-4DB5-A90A-588B75BE5CCA}" type="presParOf" srcId="{59D3A406-EB5A-430D-B592-DF7A018BBA8C}" destId="{E8F2DB62-7EB7-46AF-B0F0-AE4307A699FE}" srcOrd="0" destOrd="0" presId="urn:microsoft.com/office/officeart/2005/8/layout/list1"/>
    <dgm:cxn modelId="{FA304902-82F6-4844-B434-396430ACB4AC}" type="presParOf" srcId="{59D3A406-EB5A-430D-B592-DF7A018BBA8C}" destId="{891E8AAF-77C7-4C6C-9BE9-98C13BA41799}" srcOrd="1" destOrd="0" presId="urn:microsoft.com/office/officeart/2005/8/layout/list1"/>
    <dgm:cxn modelId="{67021495-201D-473E-A97B-EBC63021ADD4}" type="presParOf" srcId="{5190CE04-7B97-4DCD-B7D7-7A0330AF442E}" destId="{5BA5DC62-51B1-4424-A182-D557BC9F4B0D}" srcOrd="5" destOrd="0" presId="urn:microsoft.com/office/officeart/2005/8/layout/list1"/>
    <dgm:cxn modelId="{D602EA82-72F3-4C5D-A857-A633DE2BCCA8}" type="presParOf" srcId="{5190CE04-7B97-4DCD-B7D7-7A0330AF442E}" destId="{5957DA53-F241-4331-94C4-DD5F8DF8A7C8}" srcOrd="6" destOrd="0" presId="urn:microsoft.com/office/officeart/2005/8/layout/list1"/>
    <dgm:cxn modelId="{56FE79E3-D4BD-4171-8FAC-F87F08BCBEDC}" type="presParOf" srcId="{5190CE04-7B97-4DCD-B7D7-7A0330AF442E}" destId="{C1035CC7-72D6-4A5D-B9A8-74EDE05B055F}" srcOrd="7" destOrd="0" presId="urn:microsoft.com/office/officeart/2005/8/layout/list1"/>
    <dgm:cxn modelId="{CA341E67-3CE5-42A1-996D-145A9605C63B}" type="presParOf" srcId="{5190CE04-7B97-4DCD-B7D7-7A0330AF442E}" destId="{28F1DCFE-B426-4E7F-A235-6291A261AC76}" srcOrd="8" destOrd="0" presId="urn:microsoft.com/office/officeart/2005/8/layout/list1"/>
    <dgm:cxn modelId="{D5B4BF66-3E94-4463-B3F9-2B2628AEBD16}" type="presParOf" srcId="{28F1DCFE-B426-4E7F-A235-6291A261AC76}" destId="{1F596950-B676-40C7-8471-9238C61BD73D}" srcOrd="0" destOrd="0" presId="urn:microsoft.com/office/officeart/2005/8/layout/list1"/>
    <dgm:cxn modelId="{CB6BE3C0-2399-48A7-BF77-7AB523505024}" type="presParOf" srcId="{28F1DCFE-B426-4E7F-A235-6291A261AC76}" destId="{41107FF9-7563-4F81-80DF-756F1576FF66}" srcOrd="1" destOrd="0" presId="urn:microsoft.com/office/officeart/2005/8/layout/list1"/>
    <dgm:cxn modelId="{8F6612C7-DD00-4A29-A9F2-C1ACE3F5EACD}" type="presParOf" srcId="{5190CE04-7B97-4DCD-B7D7-7A0330AF442E}" destId="{245D16B7-DA6D-4878-AB2D-AF6D5A61DF53}" srcOrd="9" destOrd="0" presId="urn:microsoft.com/office/officeart/2005/8/layout/list1"/>
    <dgm:cxn modelId="{3CB295C3-4C67-4B19-BC89-0B5F62952922}" type="presParOf" srcId="{5190CE04-7B97-4DCD-B7D7-7A0330AF442E}" destId="{F21DEEF0-BF26-4B12-A1D2-E12A61C813BE}" srcOrd="10" destOrd="0" presId="urn:microsoft.com/office/officeart/2005/8/layout/list1"/>
    <dgm:cxn modelId="{0885AC91-6B89-4A22-8465-72F69FB2B603}" type="presParOf" srcId="{5190CE04-7B97-4DCD-B7D7-7A0330AF442E}" destId="{1405C7C5-78ED-4289-B91B-AB11C089962B}" srcOrd="11" destOrd="0" presId="urn:microsoft.com/office/officeart/2005/8/layout/list1"/>
    <dgm:cxn modelId="{4E0D0531-9302-484D-99B8-ED624F5413E8}" type="presParOf" srcId="{5190CE04-7B97-4DCD-B7D7-7A0330AF442E}" destId="{D3A0F92F-0576-4792-BE36-BEBDE727DB13}" srcOrd="12" destOrd="0" presId="urn:microsoft.com/office/officeart/2005/8/layout/list1"/>
    <dgm:cxn modelId="{C5F150E5-FA06-468B-AE4C-C533D13D3108}" type="presParOf" srcId="{D3A0F92F-0576-4792-BE36-BEBDE727DB13}" destId="{C35D0641-B24A-4932-A5B9-637174F747D2}" srcOrd="0" destOrd="0" presId="urn:microsoft.com/office/officeart/2005/8/layout/list1"/>
    <dgm:cxn modelId="{213E3566-E427-411F-B7C5-DEA274A8D5D9}" type="presParOf" srcId="{D3A0F92F-0576-4792-BE36-BEBDE727DB13}" destId="{61043C7E-3FA5-4CC1-A043-8A4F3D045D47}" srcOrd="1" destOrd="0" presId="urn:microsoft.com/office/officeart/2005/8/layout/list1"/>
    <dgm:cxn modelId="{EFFA5C11-829C-499B-833F-C59AE7270F8C}" type="presParOf" srcId="{5190CE04-7B97-4DCD-B7D7-7A0330AF442E}" destId="{07E174A6-2CF6-43B8-9921-4CB9219B9284}" srcOrd="13" destOrd="0" presId="urn:microsoft.com/office/officeart/2005/8/layout/list1"/>
    <dgm:cxn modelId="{F6AE63A2-DD57-4170-B825-9BC96EC2A1C7}" type="presParOf" srcId="{5190CE04-7B97-4DCD-B7D7-7A0330AF442E}" destId="{2533218B-1F41-407A-BB02-FC7A95409ED9}" srcOrd="14" destOrd="0" presId="urn:microsoft.com/office/officeart/2005/8/layout/list1"/>
    <dgm:cxn modelId="{B6252AB0-C83B-4A9E-B8F8-7819978E514E}" type="presParOf" srcId="{5190CE04-7B97-4DCD-B7D7-7A0330AF442E}" destId="{B8728B33-2E4D-4A88-A779-194E39161F04}" srcOrd="15" destOrd="0" presId="urn:microsoft.com/office/officeart/2005/8/layout/list1"/>
    <dgm:cxn modelId="{DBFC74B3-6BD7-432C-8BBB-A143F2D789D1}" type="presParOf" srcId="{5190CE04-7B97-4DCD-B7D7-7A0330AF442E}" destId="{902E6A9A-D851-4828-B5CB-C33EC7010996}" srcOrd="16" destOrd="0" presId="urn:microsoft.com/office/officeart/2005/8/layout/list1"/>
    <dgm:cxn modelId="{9391B9BD-7BBB-47C6-9583-4C0A46729FC1}" type="presParOf" srcId="{902E6A9A-D851-4828-B5CB-C33EC7010996}" destId="{076F1501-18B9-45D2-8C6F-1BD4189CCAB5}" srcOrd="0" destOrd="0" presId="urn:microsoft.com/office/officeart/2005/8/layout/list1"/>
    <dgm:cxn modelId="{50972F90-3129-452D-A251-DF19BCA42D0C}" type="presParOf" srcId="{902E6A9A-D851-4828-B5CB-C33EC7010996}" destId="{C9C59454-18F3-4AA4-8201-C80674B5C66D}" srcOrd="1" destOrd="0" presId="urn:microsoft.com/office/officeart/2005/8/layout/list1"/>
    <dgm:cxn modelId="{323C049F-6A22-4F60-8B22-B7CBE71AFF85}" type="presParOf" srcId="{5190CE04-7B97-4DCD-B7D7-7A0330AF442E}" destId="{F382EDE5-E0E2-4ABA-A882-5D9413CEDD67}" srcOrd="17" destOrd="0" presId="urn:microsoft.com/office/officeart/2005/8/layout/list1"/>
    <dgm:cxn modelId="{137CD4B3-9B71-4CB9-BEFB-D973341C1022}" type="presParOf" srcId="{5190CE04-7B97-4DCD-B7D7-7A0330AF442E}" destId="{83022866-8C49-4D0F-B2C1-1069F989DCE2}" srcOrd="18" destOrd="0" presId="urn:microsoft.com/office/officeart/2005/8/layout/list1"/>
    <dgm:cxn modelId="{5F3C8130-11A2-4159-9325-826B3AF6968F}" type="presParOf" srcId="{5190CE04-7B97-4DCD-B7D7-7A0330AF442E}" destId="{F66B2B50-68D9-49EF-853A-DB1E0BED4E5B}" srcOrd="19" destOrd="0" presId="urn:microsoft.com/office/officeart/2005/8/layout/list1"/>
    <dgm:cxn modelId="{DF760894-2A45-46DC-B370-40CC5F5F091D}" type="presParOf" srcId="{5190CE04-7B97-4DCD-B7D7-7A0330AF442E}" destId="{4F008DD2-6980-425A-A094-BCC9691F69D9}" srcOrd="20" destOrd="0" presId="urn:microsoft.com/office/officeart/2005/8/layout/list1"/>
    <dgm:cxn modelId="{6276C99A-49E1-4AE1-BB42-AA83A99F3822}" type="presParOf" srcId="{4F008DD2-6980-425A-A094-BCC9691F69D9}" destId="{3B027405-8061-4AB2-B4A3-39C57898CC61}" srcOrd="0" destOrd="0" presId="urn:microsoft.com/office/officeart/2005/8/layout/list1"/>
    <dgm:cxn modelId="{47558C0F-E6B5-447A-889C-C2C3FD5460D6}" type="presParOf" srcId="{4F008DD2-6980-425A-A094-BCC9691F69D9}" destId="{D384933A-145B-4707-835E-08CF5D662795}" srcOrd="1" destOrd="0" presId="urn:microsoft.com/office/officeart/2005/8/layout/list1"/>
    <dgm:cxn modelId="{AB60935C-3F70-4F7F-ABBC-85A16D09845D}" type="presParOf" srcId="{5190CE04-7B97-4DCD-B7D7-7A0330AF442E}" destId="{744D5FB2-14B6-4823-8D60-C51360473119}" srcOrd="21" destOrd="0" presId="urn:microsoft.com/office/officeart/2005/8/layout/list1"/>
    <dgm:cxn modelId="{D51452E9-1B1B-4395-8A5C-4BC10A3BB5E2}" type="presParOf" srcId="{5190CE04-7B97-4DCD-B7D7-7A0330AF442E}" destId="{FADC39A1-529C-447D-A3FB-970DE3EA5BFE}" srcOrd="22" destOrd="0" presId="urn:microsoft.com/office/officeart/2005/8/layout/list1"/>
    <dgm:cxn modelId="{CAC3148C-CA64-4635-9EF9-E695CB715D26}" type="presParOf" srcId="{5190CE04-7B97-4DCD-B7D7-7A0330AF442E}" destId="{BEFBE313-B207-46FC-A5AC-508575A5841F}" srcOrd="23" destOrd="0" presId="urn:microsoft.com/office/officeart/2005/8/layout/list1"/>
    <dgm:cxn modelId="{926BA055-ADED-4583-B48B-E06CEFA96A2F}" type="presParOf" srcId="{5190CE04-7B97-4DCD-B7D7-7A0330AF442E}" destId="{375D79A8-08BF-4734-BCB5-6DD61F43D105}" srcOrd="24" destOrd="0" presId="urn:microsoft.com/office/officeart/2005/8/layout/list1"/>
    <dgm:cxn modelId="{D775862D-92A9-4EF6-AFF3-8080F35F4769}" type="presParOf" srcId="{375D79A8-08BF-4734-BCB5-6DD61F43D105}" destId="{6C272269-2B61-4A21-809A-2165806C3FEB}" srcOrd="0" destOrd="0" presId="urn:microsoft.com/office/officeart/2005/8/layout/list1"/>
    <dgm:cxn modelId="{4DB4BD4E-818A-47E1-9E65-C9FCD8933FAC}" type="presParOf" srcId="{375D79A8-08BF-4734-BCB5-6DD61F43D105}" destId="{BA65E10A-90C5-4C5E-9DF5-7B9C18F19606}" srcOrd="1" destOrd="0" presId="urn:microsoft.com/office/officeart/2005/8/layout/list1"/>
    <dgm:cxn modelId="{1D861320-ECC4-4B54-89BE-156EAA3F0DBC}" type="presParOf" srcId="{5190CE04-7B97-4DCD-B7D7-7A0330AF442E}" destId="{A0702135-E217-4C4A-9E22-CCD0E6B1935B}" srcOrd="25" destOrd="0" presId="urn:microsoft.com/office/officeart/2005/8/layout/list1"/>
    <dgm:cxn modelId="{7A5B2EF0-49D3-48FF-B0AC-B3E736290C24}" type="presParOf" srcId="{5190CE04-7B97-4DCD-B7D7-7A0330AF442E}" destId="{315E8F5F-D5B3-4FAD-9816-ADFC14E6C72B}"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086202-79AF-4CE0-9402-CB6F81F92C7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HN"/>
        </a:p>
      </dgm:t>
    </dgm:pt>
    <dgm:pt modelId="{CF9B2CB4-37B0-4BD9-A5BD-7AF6032CAE61}">
      <dgm:prSet phldrT="[Texto]"/>
      <dgm:spPr/>
      <dgm:t>
        <a:bodyPr/>
        <a:lstStyle/>
        <a:p>
          <a:r>
            <a:rPr lang="es-HN" dirty="0" smtClean="0"/>
            <a:t>1. Los objetivos ante los cuales se evalúa; </a:t>
          </a:r>
          <a:endParaRPr lang="es-HN" dirty="0"/>
        </a:p>
      </dgm:t>
    </dgm:pt>
    <dgm:pt modelId="{374250A2-826C-47DA-97BC-31527C857F12}" type="parTrans" cxnId="{59A84266-F583-4079-B435-A8E521C730B7}">
      <dgm:prSet/>
      <dgm:spPr/>
      <dgm:t>
        <a:bodyPr/>
        <a:lstStyle/>
        <a:p>
          <a:endParaRPr lang="es-HN"/>
        </a:p>
      </dgm:t>
    </dgm:pt>
    <dgm:pt modelId="{07F2D438-B959-4D11-8590-018E5EB6A522}" type="sibTrans" cxnId="{59A84266-F583-4079-B435-A8E521C730B7}">
      <dgm:prSet/>
      <dgm:spPr/>
      <dgm:t>
        <a:bodyPr/>
        <a:lstStyle/>
        <a:p>
          <a:endParaRPr lang="es-HN"/>
        </a:p>
      </dgm:t>
    </dgm:pt>
    <dgm:pt modelId="{BB442B24-D76E-42F1-B1B2-22AC431F8C88}">
      <dgm:prSet/>
      <dgm:spPr/>
      <dgm:t>
        <a:bodyPr/>
        <a:lstStyle/>
        <a:p>
          <a:r>
            <a:rPr lang="es-HN" dirty="0" smtClean="0"/>
            <a:t>2. La capacidad de producir efectos que tiene el gasto       público</a:t>
          </a:r>
          <a:endParaRPr lang="es-HN" dirty="0"/>
        </a:p>
      </dgm:t>
    </dgm:pt>
    <dgm:pt modelId="{F5CC7215-EC08-46A9-B4B8-6284B784ECD3}" type="parTrans" cxnId="{7B293D0A-F79D-41DC-8CF9-168D8678E7CC}">
      <dgm:prSet/>
      <dgm:spPr/>
      <dgm:t>
        <a:bodyPr/>
        <a:lstStyle/>
        <a:p>
          <a:endParaRPr lang="es-HN"/>
        </a:p>
      </dgm:t>
    </dgm:pt>
    <dgm:pt modelId="{7E2E2AEF-1A8C-4E37-ADC7-915C96C69AEB}" type="sibTrans" cxnId="{7B293D0A-F79D-41DC-8CF9-168D8678E7CC}">
      <dgm:prSet/>
      <dgm:spPr/>
      <dgm:t>
        <a:bodyPr/>
        <a:lstStyle/>
        <a:p>
          <a:endParaRPr lang="es-HN"/>
        </a:p>
      </dgm:t>
    </dgm:pt>
    <dgm:pt modelId="{84E338CC-54A8-4771-962F-4D88F64017C9}">
      <dgm:prSet/>
      <dgm:spPr/>
      <dgm:t>
        <a:bodyPr/>
        <a:lstStyle/>
        <a:p>
          <a:r>
            <a:rPr lang="es-HN" dirty="0" smtClean="0"/>
            <a:t>3. ¿Cuáles son los gastos a evaluar?; </a:t>
          </a:r>
          <a:endParaRPr lang="es-HN" dirty="0"/>
        </a:p>
      </dgm:t>
    </dgm:pt>
    <dgm:pt modelId="{F56123D9-2BAA-4A31-A6C9-5D0114432A81}" type="parTrans" cxnId="{37BC3B29-0234-47B6-84D5-6B7199DA558B}">
      <dgm:prSet/>
      <dgm:spPr/>
      <dgm:t>
        <a:bodyPr/>
        <a:lstStyle/>
        <a:p>
          <a:endParaRPr lang="es-HN"/>
        </a:p>
      </dgm:t>
    </dgm:pt>
    <dgm:pt modelId="{ADA6690B-169D-4A93-ADE6-E55BD6719953}" type="sibTrans" cxnId="{37BC3B29-0234-47B6-84D5-6B7199DA558B}">
      <dgm:prSet/>
      <dgm:spPr/>
      <dgm:t>
        <a:bodyPr/>
        <a:lstStyle/>
        <a:p>
          <a:endParaRPr lang="es-HN"/>
        </a:p>
      </dgm:t>
    </dgm:pt>
    <dgm:pt modelId="{7672E2F4-C1AE-4302-A0FB-8ACF2A105FC5}">
      <dgm:prSet/>
      <dgm:spPr/>
      <dgm:t>
        <a:bodyPr/>
        <a:lstStyle/>
        <a:p>
          <a:r>
            <a:rPr lang="es-HN" dirty="0" smtClean="0"/>
            <a:t>4. El propósito de la evaluación, su momento y su aplicación.</a:t>
          </a:r>
          <a:endParaRPr lang="es-HN" dirty="0"/>
        </a:p>
      </dgm:t>
    </dgm:pt>
    <dgm:pt modelId="{2BC2C637-3D90-4F7C-997B-5DA2A8E14C45}" type="parTrans" cxnId="{8FBC2607-DA39-4B11-8C3F-B93D8BA75F1A}">
      <dgm:prSet/>
      <dgm:spPr/>
      <dgm:t>
        <a:bodyPr/>
        <a:lstStyle/>
        <a:p>
          <a:endParaRPr lang="es-HN"/>
        </a:p>
      </dgm:t>
    </dgm:pt>
    <dgm:pt modelId="{5BFF22BE-D8A8-478A-BEDB-046725F1BB76}" type="sibTrans" cxnId="{8FBC2607-DA39-4B11-8C3F-B93D8BA75F1A}">
      <dgm:prSet/>
      <dgm:spPr/>
      <dgm:t>
        <a:bodyPr/>
        <a:lstStyle/>
        <a:p>
          <a:endParaRPr lang="es-HN"/>
        </a:p>
      </dgm:t>
    </dgm:pt>
    <dgm:pt modelId="{86BA7CE2-6B1B-4ED9-A426-1D1635F86EEB}" type="pres">
      <dgm:prSet presAssocID="{FE086202-79AF-4CE0-9402-CB6F81F92C7E}" presName="vert0" presStyleCnt="0">
        <dgm:presLayoutVars>
          <dgm:dir/>
          <dgm:animOne val="branch"/>
          <dgm:animLvl val="lvl"/>
        </dgm:presLayoutVars>
      </dgm:prSet>
      <dgm:spPr/>
      <dgm:t>
        <a:bodyPr/>
        <a:lstStyle/>
        <a:p>
          <a:endParaRPr lang="es-HN"/>
        </a:p>
      </dgm:t>
    </dgm:pt>
    <dgm:pt modelId="{26672CA1-D67A-4798-9CAA-180AB458B18F}" type="pres">
      <dgm:prSet presAssocID="{CF9B2CB4-37B0-4BD9-A5BD-7AF6032CAE61}" presName="thickLine" presStyleLbl="alignNode1" presStyleIdx="0" presStyleCnt="4"/>
      <dgm:spPr/>
    </dgm:pt>
    <dgm:pt modelId="{4BE03DF3-0E59-4231-BF73-38C7C1B7CF0E}" type="pres">
      <dgm:prSet presAssocID="{CF9B2CB4-37B0-4BD9-A5BD-7AF6032CAE61}" presName="horz1" presStyleCnt="0"/>
      <dgm:spPr/>
    </dgm:pt>
    <dgm:pt modelId="{FC5B607F-EB29-40DD-B140-16193A07DC1A}" type="pres">
      <dgm:prSet presAssocID="{CF9B2CB4-37B0-4BD9-A5BD-7AF6032CAE61}" presName="tx1" presStyleLbl="revTx" presStyleIdx="0" presStyleCnt="4"/>
      <dgm:spPr/>
      <dgm:t>
        <a:bodyPr/>
        <a:lstStyle/>
        <a:p>
          <a:endParaRPr lang="es-HN"/>
        </a:p>
      </dgm:t>
    </dgm:pt>
    <dgm:pt modelId="{E3EB44E1-F09B-4D9B-8C22-4DC8B165D0D5}" type="pres">
      <dgm:prSet presAssocID="{CF9B2CB4-37B0-4BD9-A5BD-7AF6032CAE61}" presName="vert1" presStyleCnt="0"/>
      <dgm:spPr/>
    </dgm:pt>
    <dgm:pt modelId="{0E76EAD7-BCE1-420A-8DD2-12CCDFABC26E}" type="pres">
      <dgm:prSet presAssocID="{BB442B24-D76E-42F1-B1B2-22AC431F8C88}" presName="thickLine" presStyleLbl="alignNode1" presStyleIdx="1" presStyleCnt="4"/>
      <dgm:spPr/>
    </dgm:pt>
    <dgm:pt modelId="{DD8D9E31-8B41-4E6E-A62C-E70B69874470}" type="pres">
      <dgm:prSet presAssocID="{BB442B24-D76E-42F1-B1B2-22AC431F8C88}" presName="horz1" presStyleCnt="0"/>
      <dgm:spPr/>
    </dgm:pt>
    <dgm:pt modelId="{6A643FEE-7D71-44AE-876E-3496E00AB686}" type="pres">
      <dgm:prSet presAssocID="{BB442B24-D76E-42F1-B1B2-22AC431F8C88}" presName="tx1" presStyleLbl="revTx" presStyleIdx="1" presStyleCnt="4"/>
      <dgm:spPr/>
      <dgm:t>
        <a:bodyPr/>
        <a:lstStyle/>
        <a:p>
          <a:endParaRPr lang="es-HN"/>
        </a:p>
      </dgm:t>
    </dgm:pt>
    <dgm:pt modelId="{D2C1F666-0D40-4379-9CB3-C27EC4D9FE9B}" type="pres">
      <dgm:prSet presAssocID="{BB442B24-D76E-42F1-B1B2-22AC431F8C88}" presName="vert1" presStyleCnt="0"/>
      <dgm:spPr/>
    </dgm:pt>
    <dgm:pt modelId="{4769A2C5-314A-4A75-A3F0-4BC656785A36}" type="pres">
      <dgm:prSet presAssocID="{84E338CC-54A8-4771-962F-4D88F64017C9}" presName="thickLine" presStyleLbl="alignNode1" presStyleIdx="2" presStyleCnt="4"/>
      <dgm:spPr/>
    </dgm:pt>
    <dgm:pt modelId="{98E634E8-D2A2-44E0-861C-CB7048272016}" type="pres">
      <dgm:prSet presAssocID="{84E338CC-54A8-4771-962F-4D88F64017C9}" presName="horz1" presStyleCnt="0"/>
      <dgm:spPr/>
    </dgm:pt>
    <dgm:pt modelId="{FB7FB951-923E-41B8-B10A-359A8BA70BC6}" type="pres">
      <dgm:prSet presAssocID="{84E338CC-54A8-4771-962F-4D88F64017C9}" presName="tx1" presStyleLbl="revTx" presStyleIdx="2" presStyleCnt="4"/>
      <dgm:spPr/>
      <dgm:t>
        <a:bodyPr/>
        <a:lstStyle/>
        <a:p>
          <a:endParaRPr lang="es-HN"/>
        </a:p>
      </dgm:t>
    </dgm:pt>
    <dgm:pt modelId="{D1DEFDC0-412A-4D5C-8086-6E8B322D4E93}" type="pres">
      <dgm:prSet presAssocID="{84E338CC-54A8-4771-962F-4D88F64017C9}" presName="vert1" presStyleCnt="0"/>
      <dgm:spPr/>
    </dgm:pt>
    <dgm:pt modelId="{E6EAFC0B-B731-42B3-B4C2-5F436F0215C1}" type="pres">
      <dgm:prSet presAssocID="{7672E2F4-C1AE-4302-A0FB-8ACF2A105FC5}" presName="thickLine" presStyleLbl="alignNode1" presStyleIdx="3" presStyleCnt="4"/>
      <dgm:spPr/>
    </dgm:pt>
    <dgm:pt modelId="{63E5D917-68F5-41D7-9169-61F90917DF60}" type="pres">
      <dgm:prSet presAssocID="{7672E2F4-C1AE-4302-A0FB-8ACF2A105FC5}" presName="horz1" presStyleCnt="0"/>
      <dgm:spPr/>
    </dgm:pt>
    <dgm:pt modelId="{4ECF6E87-7CBB-485D-A6B6-71A315D0370C}" type="pres">
      <dgm:prSet presAssocID="{7672E2F4-C1AE-4302-A0FB-8ACF2A105FC5}" presName="tx1" presStyleLbl="revTx" presStyleIdx="3" presStyleCnt="4"/>
      <dgm:spPr/>
      <dgm:t>
        <a:bodyPr/>
        <a:lstStyle/>
        <a:p>
          <a:endParaRPr lang="es-HN"/>
        </a:p>
      </dgm:t>
    </dgm:pt>
    <dgm:pt modelId="{B9FBE9D9-D390-4A68-9BD2-9100DC0DC08D}" type="pres">
      <dgm:prSet presAssocID="{7672E2F4-C1AE-4302-A0FB-8ACF2A105FC5}" presName="vert1" presStyleCnt="0"/>
      <dgm:spPr/>
    </dgm:pt>
  </dgm:ptLst>
  <dgm:cxnLst>
    <dgm:cxn modelId="{0ADBD8CE-C538-46A9-9AB4-BA355CC373C7}" type="presOf" srcId="{FE086202-79AF-4CE0-9402-CB6F81F92C7E}" destId="{86BA7CE2-6B1B-4ED9-A426-1D1635F86EEB}" srcOrd="0" destOrd="0" presId="urn:microsoft.com/office/officeart/2008/layout/LinedList"/>
    <dgm:cxn modelId="{8FBC2607-DA39-4B11-8C3F-B93D8BA75F1A}" srcId="{FE086202-79AF-4CE0-9402-CB6F81F92C7E}" destId="{7672E2F4-C1AE-4302-A0FB-8ACF2A105FC5}" srcOrd="3" destOrd="0" parTransId="{2BC2C637-3D90-4F7C-997B-5DA2A8E14C45}" sibTransId="{5BFF22BE-D8A8-478A-BEDB-046725F1BB76}"/>
    <dgm:cxn modelId="{7B293D0A-F79D-41DC-8CF9-168D8678E7CC}" srcId="{FE086202-79AF-4CE0-9402-CB6F81F92C7E}" destId="{BB442B24-D76E-42F1-B1B2-22AC431F8C88}" srcOrd="1" destOrd="0" parTransId="{F5CC7215-EC08-46A9-B4B8-6284B784ECD3}" sibTransId="{7E2E2AEF-1A8C-4E37-ADC7-915C96C69AEB}"/>
    <dgm:cxn modelId="{59A84266-F583-4079-B435-A8E521C730B7}" srcId="{FE086202-79AF-4CE0-9402-CB6F81F92C7E}" destId="{CF9B2CB4-37B0-4BD9-A5BD-7AF6032CAE61}" srcOrd="0" destOrd="0" parTransId="{374250A2-826C-47DA-97BC-31527C857F12}" sibTransId="{07F2D438-B959-4D11-8590-018E5EB6A522}"/>
    <dgm:cxn modelId="{37BC3B29-0234-47B6-84D5-6B7199DA558B}" srcId="{FE086202-79AF-4CE0-9402-CB6F81F92C7E}" destId="{84E338CC-54A8-4771-962F-4D88F64017C9}" srcOrd="2" destOrd="0" parTransId="{F56123D9-2BAA-4A31-A6C9-5D0114432A81}" sibTransId="{ADA6690B-169D-4A93-ADE6-E55BD6719953}"/>
    <dgm:cxn modelId="{6746DE6E-9D2E-4495-9AB8-960B5EF889C2}" type="presOf" srcId="{BB442B24-D76E-42F1-B1B2-22AC431F8C88}" destId="{6A643FEE-7D71-44AE-876E-3496E00AB686}" srcOrd="0" destOrd="0" presId="urn:microsoft.com/office/officeart/2008/layout/LinedList"/>
    <dgm:cxn modelId="{946D31E6-562B-4D0A-8EFC-339213A9E73F}" type="presOf" srcId="{7672E2F4-C1AE-4302-A0FB-8ACF2A105FC5}" destId="{4ECF6E87-7CBB-485D-A6B6-71A315D0370C}" srcOrd="0" destOrd="0" presId="urn:microsoft.com/office/officeart/2008/layout/LinedList"/>
    <dgm:cxn modelId="{56E4DCA1-D403-464A-A68C-6D20DF0596BA}" type="presOf" srcId="{CF9B2CB4-37B0-4BD9-A5BD-7AF6032CAE61}" destId="{FC5B607F-EB29-40DD-B140-16193A07DC1A}" srcOrd="0" destOrd="0" presId="urn:microsoft.com/office/officeart/2008/layout/LinedList"/>
    <dgm:cxn modelId="{523DD569-BC78-44AF-882B-0C72285B4F4C}" type="presOf" srcId="{84E338CC-54A8-4771-962F-4D88F64017C9}" destId="{FB7FB951-923E-41B8-B10A-359A8BA70BC6}" srcOrd="0" destOrd="0" presId="urn:microsoft.com/office/officeart/2008/layout/LinedList"/>
    <dgm:cxn modelId="{F21B0701-BE3E-48E1-8C6B-0F27A28E4F66}" type="presParOf" srcId="{86BA7CE2-6B1B-4ED9-A426-1D1635F86EEB}" destId="{26672CA1-D67A-4798-9CAA-180AB458B18F}" srcOrd="0" destOrd="0" presId="urn:microsoft.com/office/officeart/2008/layout/LinedList"/>
    <dgm:cxn modelId="{FC5D3B39-5F16-4C02-8AF6-507328343230}" type="presParOf" srcId="{86BA7CE2-6B1B-4ED9-A426-1D1635F86EEB}" destId="{4BE03DF3-0E59-4231-BF73-38C7C1B7CF0E}" srcOrd="1" destOrd="0" presId="urn:microsoft.com/office/officeart/2008/layout/LinedList"/>
    <dgm:cxn modelId="{FB6BBCAA-87B2-4A93-A4D9-9DCABE6AB999}" type="presParOf" srcId="{4BE03DF3-0E59-4231-BF73-38C7C1B7CF0E}" destId="{FC5B607F-EB29-40DD-B140-16193A07DC1A}" srcOrd="0" destOrd="0" presId="urn:microsoft.com/office/officeart/2008/layout/LinedList"/>
    <dgm:cxn modelId="{3627D7A2-D1B0-4E67-80B7-47CB2F82E561}" type="presParOf" srcId="{4BE03DF3-0E59-4231-BF73-38C7C1B7CF0E}" destId="{E3EB44E1-F09B-4D9B-8C22-4DC8B165D0D5}" srcOrd="1" destOrd="0" presId="urn:microsoft.com/office/officeart/2008/layout/LinedList"/>
    <dgm:cxn modelId="{3EE7CE65-4EF0-4FE4-954C-88DBCDE9C05B}" type="presParOf" srcId="{86BA7CE2-6B1B-4ED9-A426-1D1635F86EEB}" destId="{0E76EAD7-BCE1-420A-8DD2-12CCDFABC26E}" srcOrd="2" destOrd="0" presId="urn:microsoft.com/office/officeart/2008/layout/LinedList"/>
    <dgm:cxn modelId="{8268F8BC-B73F-4ABD-9B1E-0FEEE6F150AF}" type="presParOf" srcId="{86BA7CE2-6B1B-4ED9-A426-1D1635F86EEB}" destId="{DD8D9E31-8B41-4E6E-A62C-E70B69874470}" srcOrd="3" destOrd="0" presId="urn:microsoft.com/office/officeart/2008/layout/LinedList"/>
    <dgm:cxn modelId="{E00C2FB4-2925-4F1E-B08A-61CF6054070F}" type="presParOf" srcId="{DD8D9E31-8B41-4E6E-A62C-E70B69874470}" destId="{6A643FEE-7D71-44AE-876E-3496E00AB686}" srcOrd="0" destOrd="0" presId="urn:microsoft.com/office/officeart/2008/layout/LinedList"/>
    <dgm:cxn modelId="{2085634E-7D5A-4DA7-A160-5542D69FE5E5}" type="presParOf" srcId="{DD8D9E31-8B41-4E6E-A62C-E70B69874470}" destId="{D2C1F666-0D40-4379-9CB3-C27EC4D9FE9B}" srcOrd="1" destOrd="0" presId="urn:microsoft.com/office/officeart/2008/layout/LinedList"/>
    <dgm:cxn modelId="{D022E2CF-89E9-4789-85BD-9659398D4EFF}" type="presParOf" srcId="{86BA7CE2-6B1B-4ED9-A426-1D1635F86EEB}" destId="{4769A2C5-314A-4A75-A3F0-4BC656785A36}" srcOrd="4" destOrd="0" presId="urn:microsoft.com/office/officeart/2008/layout/LinedList"/>
    <dgm:cxn modelId="{B1EDB785-F57F-4F33-8F9C-DF33825B1978}" type="presParOf" srcId="{86BA7CE2-6B1B-4ED9-A426-1D1635F86EEB}" destId="{98E634E8-D2A2-44E0-861C-CB7048272016}" srcOrd="5" destOrd="0" presId="urn:microsoft.com/office/officeart/2008/layout/LinedList"/>
    <dgm:cxn modelId="{DB72083B-086F-4F56-A32A-5F8EB530E116}" type="presParOf" srcId="{98E634E8-D2A2-44E0-861C-CB7048272016}" destId="{FB7FB951-923E-41B8-B10A-359A8BA70BC6}" srcOrd="0" destOrd="0" presId="urn:microsoft.com/office/officeart/2008/layout/LinedList"/>
    <dgm:cxn modelId="{D6CAF757-9820-4B16-8D34-1F6EF527815E}" type="presParOf" srcId="{98E634E8-D2A2-44E0-861C-CB7048272016}" destId="{D1DEFDC0-412A-4D5C-8086-6E8B322D4E93}" srcOrd="1" destOrd="0" presId="urn:microsoft.com/office/officeart/2008/layout/LinedList"/>
    <dgm:cxn modelId="{A758A2F6-A238-4C2C-BE85-D34204A83CD7}" type="presParOf" srcId="{86BA7CE2-6B1B-4ED9-A426-1D1635F86EEB}" destId="{E6EAFC0B-B731-42B3-B4C2-5F436F0215C1}" srcOrd="6" destOrd="0" presId="urn:microsoft.com/office/officeart/2008/layout/LinedList"/>
    <dgm:cxn modelId="{B0A11E22-278F-4555-879B-D5F57E0EF585}" type="presParOf" srcId="{86BA7CE2-6B1B-4ED9-A426-1D1635F86EEB}" destId="{63E5D917-68F5-41D7-9169-61F90917DF60}" srcOrd="7" destOrd="0" presId="urn:microsoft.com/office/officeart/2008/layout/LinedList"/>
    <dgm:cxn modelId="{4481B651-53A7-4E4D-9448-8DD84FA7177B}" type="presParOf" srcId="{63E5D917-68F5-41D7-9169-61F90917DF60}" destId="{4ECF6E87-7CBB-485D-A6B6-71A315D0370C}" srcOrd="0" destOrd="0" presId="urn:microsoft.com/office/officeart/2008/layout/LinedList"/>
    <dgm:cxn modelId="{574A9FB0-2779-421B-A07C-79E71F22CAC4}" type="presParOf" srcId="{63E5D917-68F5-41D7-9169-61F90917DF60}" destId="{B9FBE9D9-D390-4A68-9BD2-9100DC0DC0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1EE684-62AC-46A1-8209-D432D9214590}" type="doc">
      <dgm:prSet loTypeId="urn:microsoft.com/office/officeart/2008/layout/AscendingPictureAccentProcess" loCatId="process" qsTypeId="urn:microsoft.com/office/officeart/2005/8/quickstyle/simple2" qsCatId="simple" csTypeId="urn:microsoft.com/office/officeart/2005/8/colors/accent1_2" csCatId="accent1" phldr="1"/>
      <dgm:spPr/>
      <dgm:t>
        <a:bodyPr/>
        <a:lstStyle/>
        <a:p>
          <a:endParaRPr lang="es-HN"/>
        </a:p>
      </dgm:t>
    </dgm:pt>
    <dgm:pt modelId="{E1A208B4-C49F-473B-B067-A18A9A853E6E}">
      <dgm:prSet phldrT="[Texto]" custT="1"/>
      <dgm:spPr/>
      <dgm:t>
        <a:bodyPr/>
        <a:lstStyle/>
        <a:p>
          <a:r>
            <a:rPr lang="es-HN" sz="1600" dirty="0" smtClean="0"/>
            <a:t>Confrontar dicha función mecánica real con el objetivo-meta del Plan de Gobierno, lo que permitirá —al mismo tiempo— evaluar si tales objetivos del Plan son coherentes con los objetivos-tesis de la concepción teórica.</a:t>
          </a:r>
          <a:endParaRPr lang="es-HN" sz="1600" dirty="0"/>
        </a:p>
      </dgm:t>
    </dgm:pt>
    <dgm:pt modelId="{403DD4AB-1C06-4FF1-98CE-B4DA6DBBEDBD}" type="parTrans" cxnId="{86ED26AA-6D57-4D8A-9B4E-72C303E0303E}">
      <dgm:prSet/>
      <dgm:spPr/>
      <dgm:t>
        <a:bodyPr/>
        <a:lstStyle/>
        <a:p>
          <a:endParaRPr lang="es-HN"/>
        </a:p>
      </dgm:t>
    </dgm:pt>
    <dgm:pt modelId="{19C489CC-2CAE-46FC-9ED6-162EAC374CF0}" type="sibTrans" cxnId="{86ED26AA-6D57-4D8A-9B4E-72C303E0303E}">
      <dgm:prSet/>
      <dgm:spPr/>
      <dgm:t>
        <a:bodyPr/>
        <a:lstStyle/>
        <a:p>
          <a:endParaRPr lang="es-HN"/>
        </a:p>
      </dgm:t>
    </dgm:pt>
    <dgm:pt modelId="{0239DA8B-EB64-4536-BC27-4E41B3C80727}">
      <dgm:prSet phldrT="[Texto]" custT="1"/>
      <dgm:spPr/>
      <dgm:t>
        <a:bodyPr/>
        <a:lstStyle/>
        <a:p>
          <a:r>
            <a:rPr lang="es-HN" sz="1600" dirty="0" smtClean="0"/>
            <a:t>Confrontar la función mecánica real efectivamente alcanzada por el gasto público en cada área y en el conjunto de actividad económica, con la función potencial óptima que pudiera alcanzar de acuerdo con las tesis de la teoría del desarrollo adoptada como propósito del país.</a:t>
          </a:r>
          <a:endParaRPr lang="es-HN" sz="1600" dirty="0"/>
        </a:p>
      </dgm:t>
    </dgm:pt>
    <dgm:pt modelId="{472E0011-7E1E-428D-8F51-1F69F074C7EB}" type="sibTrans" cxnId="{A326AEFE-250A-452A-85C4-CEC927F7A32D}">
      <dgm:prSet/>
      <dgm:spPr/>
      <dgm:t>
        <a:bodyPr/>
        <a:lstStyle/>
        <a:p>
          <a:endParaRPr lang="es-HN"/>
        </a:p>
      </dgm:t>
    </dgm:pt>
    <dgm:pt modelId="{52FF0171-9E72-408C-810A-5EB813E03CAA}" type="parTrans" cxnId="{A326AEFE-250A-452A-85C4-CEC927F7A32D}">
      <dgm:prSet/>
      <dgm:spPr/>
      <dgm:t>
        <a:bodyPr/>
        <a:lstStyle/>
        <a:p>
          <a:endParaRPr lang="es-HN"/>
        </a:p>
      </dgm:t>
    </dgm:pt>
    <dgm:pt modelId="{31291268-1277-43CC-8AE8-8EB0A777C5D9}" type="pres">
      <dgm:prSet presAssocID="{841EE684-62AC-46A1-8209-D432D9214590}" presName="Name0" presStyleCnt="0">
        <dgm:presLayoutVars>
          <dgm:chMax val="7"/>
          <dgm:chPref val="7"/>
          <dgm:dir/>
        </dgm:presLayoutVars>
      </dgm:prSet>
      <dgm:spPr/>
      <dgm:t>
        <a:bodyPr/>
        <a:lstStyle/>
        <a:p>
          <a:endParaRPr lang="es-HN"/>
        </a:p>
      </dgm:t>
    </dgm:pt>
    <dgm:pt modelId="{B1A9F2CE-EAFD-4E54-82F5-A83325844287}" type="pres">
      <dgm:prSet presAssocID="{841EE684-62AC-46A1-8209-D432D9214590}" presName="dot1" presStyleLbl="alignNode1" presStyleIdx="0" presStyleCnt="10" custLinFactX="-1069132" custLinFactNeighborX="-1100000"/>
      <dgm:spPr/>
    </dgm:pt>
    <dgm:pt modelId="{6C299C99-592D-49E8-93F1-438F8192D511}" type="pres">
      <dgm:prSet presAssocID="{841EE684-62AC-46A1-8209-D432D9214590}" presName="dot2" presStyleLbl="alignNode1" presStyleIdx="1" presStyleCnt="10" custLinFactX="-1069132" custLinFactNeighborX="-1100000"/>
      <dgm:spPr/>
    </dgm:pt>
    <dgm:pt modelId="{FDEA5311-062C-405D-A00D-84E71B196548}" type="pres">
      <dgm:prSet presAssocID="{841EE684-62AC-46A1-8209-D432D9214590}" presName="dot3" presStyleLbl="alignNode1" presStyleIdx="2" presStyleCnt="10" custLinFactX="-1069132" custLinFactNeighborX="-1100000"/>
      <dgm:spPr/>
    </dgm:pt>
    <dgm:pt modelId="{413BF3DE-9276-4A90-B11C-5F50C3C9EB3A}" type="pres">
      <dgm:prSet presAssocID="{841EE684-62AC-46A1-8209-D432D9214590}" presName="dotArrow1" presStyleLbl="alignNode1" presStyleIdx="3" presStyleCnt="10" custLinFactX="-1069132" custLinFactNeighborX="-1100000"/>
      <dgm:spPr/>
    </dgm:pt>
    <dgm:pt modelId="{11C5B145-6467-40AD-A4EE-BE7AB1AF899A}" type="pres">
      <dgm:prSet presAssocID="{841EE684-62AC-46A1-8209-D432D9214590}" presName="dotArrow2" presStyleLbl="alignNode1" presStyleIdx="4" presStyleCnt="10" custLinFactX="-1069132" custLinFactNeighborX="-1100000"/>
      <dgm:spPr/>
    </dgm:pt>
    <dgm:pt modelId="{66F35441-1EB8-4BF0-B163-941217940312}" type="pres">
      <dgm:prSet presAssocID="{841EE684-62AC-46A1-8209-D432D9214590}" presName="dotArrow3" presStyleLbl="alignNode1" presStyleIdx="5" presStyleCnt="10" custLinFactX="-1069132" custLinFactNeighborX="-1100000"/>
      <dgm:spPr/>
    </dgm:pt>
    <dgm:pt modelId="{24A4160C-9EE3-44F3-B5A6-6717C74ACD91}" type="pres">
      <dgm:prSet presAssocID="{841EE684-62AC-46A1-8209-D432D9214590}" presName="dotArrow4" presStyleLbl="alignNode1" presStyleIdx="6" presStyleCnt="10" custLinFactX="-1069132" custLinFactNeighborX="-1100000"/>
      <dgm:spPr/>
    </dgm:pt>
    <dgm:pt modelId="{9EB7F248-3561-4A91-ADB4-9A0769F72B0B}" type="pres">
      <dgm:prSet presAssocID="{841EE684-62AC-46A1-8209-D432D9214590}" presName="dotArrow5" presStyleLbl="alignNode1" presStyleIdx="7" presStyleCnt="10" custLinFactX="-1069132" custLinFactNeighborX="-1100000"/>
      <dgm:spPr/>
    </dgm:pt>
    <dgm:pt modelId="{3D5B4419-98EF-45CA-9253-0F4DA23A49EA}" type="pres">
      <dgm:prSet presAssocID="{841EE684-62AC-46A1-8209-D432D9214590}" presName="dotArrow6" presStyleLbl="alignNode1" presStyleIdx="8" presStyleCnt="10" custLinFactX="-1069132" custLinFactNeighborX="-1100000"/>
      <dgm:spPr/>
    </dgm:pt>
    <dgm:pt modelId="{144CB8C1-2142-40C9-AD31-1E0ADA16426B}" type="pres">
      <dgm:prSet presAssocID="{841EE684-62AC-46A1-8209-D432D9214590}" presName="dotArrow7" presStyleLbl="alignNode1" presStyleIdx="9" presStyleCnt="10" custLinFactX="-1069132" custLinFactNeighborX="-1100000"/>
      <dgm:spPr/>
    </dgm:pt>
    <dgm:pt modelId="{66F9E2D5-04CF-4125-984A-6E21DFBCF353}" type="pres">
      <dgm:prSet presAssocID="{0239DA8B-EB64-4536-BC27-4E41B3C80727}" presName="parTx1" presStyleLbl="node1" presStyleIdx="0" presStyleCnt="2" custScaleX="317232" custScaleY="189125" custLinFactY="-93513" custLinFactNeighborX="44387" custLinFactNeighborY="-100000"/>
      <dgm:spPr/>
      <dgm:t>
        <a:bodyPr/>
        <a:lstStyle/>
        <a:p>
          <a:endParaRPr lang="es-HN"/>
        </a:p>
      </dgm:t>
    </dgm:pt>
    <dgm:pt modelId="{44D0874E-D2B1-4464-A6CD-E23ACEB6F0D8}" type="pres">
      <dgm:prSet presAssocID="{472E0011-7E1E-428D-8F51-1F69F074C7EB}" presName="picture1" presStyleCnt="0"/>
      <dgm:spPr/>
    </dgm:pt>
    <dgm:pt modelId="{3A9C65A2-00BC-4DAE-A921-F3812E024989}" type="pres">
      <dgm:prSet presAssocID="{472E0011-7E1E-428D-8F51-1F69F074C7EB}" presName="imageRepeatNode" presStyleLbl="fgImgPlace1" presStyleIdx="0" presStyleCnt="2" custScaleX="84007" custScaleY="80277" custLinFactX="-100000" custLinFactNeighborX="-117162" custLinFactNeighborY="-3999"/>
      <dgm:spPr/>
      <dgm:t>
        <a:bodyPr/>
        <a:lstStyle/>
        <a:p>
          <a:endParaRPr lang="es-HN"/>
        </a:p>
      </dgm:t>
    </dgm:pt>
    <dgm:pt modelId="{D9B8BB96-C435-4E19-B692-955249C5ECF0}" type="pres">
      <dgm:prSet presAssocID="{E1A208B4-C49F-473B-B067-A18A9A853E6E}" presName="parTx2" presStyleLbl="node1" presStyleIdx="1" presStyleCnt="2" custScaleX="304125" custScaleY="188885" custLinFactY="100000" custLinFactNeighborX="-36743" custLinFactNeighborY="124613"/>
      <dgm:spPr/>
      <dgm:t>
        <a:bodyPr/>
        <a:lstStyle/>
        <a:p>
          <a:endParaRPr lang="es-HN"/>
        </a:p>
      </dgm:t>
    </dgm:pt>
    <dgm:pt modelId="{6FF5CB4F-DF27-4978-816D-3A7C97AA7F51}" type="pres">
      <dgm:prSet presAssocID="{19C489CC-2CAE-46FC-9ED6-162EAC374CF0}" presName="picture2" presStyleCnt="0"/>
      <dgm:spPr/>
    </dgm:pt>
    <dgm:pt modelId="{08E57100-64F0-4129-8D25-1B95FCCE9888}" type="pres">
      <dgm:prSet presAssocID="{19C489CC-2CAE-46FC-9ED6-162EAC374CF0}" presName="imageRepeatNode" presStyleLbl="fgImgPlace1" presStyleIdx="1" presStyleCnt="2" custScaleX="83197" custScaleY="78773" custLinFactX="-100000" custLinFactNeighborX="-117000"/>
      <dgm:spPr/>
      <dgm:t>
        <a:bodyPr/>
        <a:lstStyle/>
        <a:p>
          <a:endParaRPr lang="es-HN"/>
        </a:p>
      </dgm:t>
    </dgm:pt>
  </dgm:ptLst>
  <dgm:cxnLst>
    <dgm:cxn modelId="{982A33A2-BBE1-40BE-91E2-EA0D6CCEF93C}" type="presOf" srcId="{E1A208B4-C49F-473B-B067-A18A9A853E6E}" destId="{D9B8BB96-C435-4E19-B692-955249C5ECF0}" srcOrd="0" destOrd="0" presId="urn:microsoft.com/office/officeart/2008/layout/AscendingPictureAccentProcess"/>
    <dgm:cxn modelId="{A326AEFE-250A-452A-85C4-CEC927F7A32D}" srcId="{841EE684-62AC-46A1-8209-D432D9214590}" destId="{0239DA8B-EB64-4536-BC27-4E41B3C80727}" srcOrd="0" destOrd="0" parTransId="{52FF0171-9E72-408C-810A-5EB813E03CAA}" sibTransId="{472E0011-7E1E-428D-8F51-1F69F074C7EB}"/>
    <dgm:cxn modelId="{481D8986-E5B1-4711-96CF-1F85C5EE1DDC}" type="presOf" srcId="{0239DA8B-EB64-4536-BC27-4E41B3C80727}" destId="{66F9E2D5-04CF-4125-984A-6E21DFBCF353}" srcOrd="0" destOrd="0" presId="urn:microsoft.com/office/officeart/2008/layout/AscendingPictureAccentProcess"/>
    <dgm:cxn modelId="{86ED26AA-6D57-4D8A-9B4E-72C303E0303E}" srcId="{841EE684-62AC-46A1-8209-D432D9214590}" destId="{E1A208B4-C49F-473B-B067-A18A9A853E6E}" srcOrd="1" destOrd="0" parTransId="{403DD4AB-1C06-4FF1-98CE-B4DA6DBBEDBD}" sibTransId="{19C489CC-2CAE-46FC-9ED6-162EAC374CF0}"/>
    <dgm:cxn modelId="{18ECFF49-F6F0-49B0-9552-B26EEA723A78}" type="presOf" srcId="{19C489CC-2CAE-46FC-9ED6-162EAC374CF0}" destId="{08E57100-64F0-4129-8D25-1B95FCCE9888}" srcOrd="0" destOrd="0" presId="urn:microsoft.com/office/officeart/2008/layout/AscendingPictureAccentProcess"/>
    <dgm:cxn modelId="{CECBCFA3-2777-427C-BCC4-F77BCE8FBE86}" type="presOf" srcId="{472E0011-7E1E-428D-8F51-1F69F074C7EB}" destId="{3A9C65A2-00BC-4DAE-A921-F3812E024989}" srcOrd="0" destOrd="0" presId="urn:microsoft.com/office/officeart/2008/layout/AscendingPictureAccentProcess"/>
    <dgm:cxn modelId="{DE0AE622-F951-4FF6-9BA0-DC9FEFD23049}" type="presOf" srcId="{841EE684-62AC-46A1-8209-D432D9214590}" destId="{31291268-1277-43CC-8AE8-8EB0A777C5D9}" srcOrd="0" destOrd="0" presId="urn:microsoft.com/office/officeart/2008/layout/AscendingPictureAccentProcess"/>
    <dgm:cxn modelId="{8DCF0964-2FDF-4BDE-9B55-E7748D8A76F5}" type="presParOf" srcId="{31291268-1277-43CC-8AE8-8EB0A777C5D9}" destId="{B1A9F2CE-EAFD-4E54-82F5-A83325844287}" srcOrd="0" destOrd="0" presId="urn:microsoft.com/office/officeart/2008/layout/AscendingPictureAccentProcess"/>
    <dgm:cxn modelId="{9C1E04E2-ED1E-410F-A6EB-C9047A070308}" type="presParOf" srcId="{31291268-1277-43CC-8AE8-8EB0A777C5D9}" destId="{6C299C99-592D-49E8-93F1-438F8192D511}" srcOrd="1" destOrd="0" presId="urn:microsoft.com/office/officeart/2008/layout/AscendingPictureAccentProcess"/>
    <dgm:cxn modelId="{E77069DD-2B0C-4E97-977A-072C2E498FC8}" type="presParOf" srcId="{31291268-1277-43CC-8AE8-8EB0A777C5D9}" destId="{FDEA5311-062C-405D-A00D-84E71B196548}" srcOrd="2" destOrd="0" presId="urn:microsoft.com/office/officeart/2008/layout/AscendingPictureAccentProcess"/>
    <dgm:cxn modelId="{4A99DFC9-8E08-446F-8748-02A6814D731B}" type="presParOf" srcId="{31291268-1277-43CC-8AE8-8EB0A777C5D9}" destId="{413BF3DE-9276-4A90-B11C-5F50C3C9EB3A}" srcOrd="3" destOrd="0" presId="urn:microsoft.com/office/officeart/2008/layout/AscendingPictureAccentProcess"/>
    <dgm:cxn modelId="{17ECB136-2EAA-416E-A162-09BA55E90BE3}" type="presParOf" srcId="{31291268-1277-43CC-8AE8-8EB0A777C5D9}" destId="{11C5B145-6467-40AD-A4EE-BE7AB1AF899A}" srcOrd="4" destOrd="0" presId="urn:microsoft.com/office/officeart/2008/layout/AscendingPictureAccentProcess"/>
    <dgm:cxn modelId="{82392D17-5588-4ACB-9CB8-4B3C47C978D3}" type="presParOf" srcId="{31291268-1277-43CC-8AE8-8EB0A777C5D9}" destId="{66F35441-1EB8-4BF0-B163-941217940312}" srcOrd="5" destOrd="0" presId="urn:microsoft.com/office/officeart/2008/layout/AscendingPictureAccentProcess"/>
    <dgm:cxn modelId="{EB955A3D-9EBE-4DFD-B6CB-F5DB4E17B94F}" type="presParOf" srcId="{31291268-1277-43CC-8AE8-8EB0A777C5D9}" destId="{24A4160C-9EE3-44F3-B5A6-6717C74ACD91}" srcOrd="6" destOrd="0" presId="urn:microsoft.com/office/officeart/2008/layout/AscendingPictureAccentProcess"/>
    <dgm:cxn modelId="{C4932FEA-3A6A-4FFC-A32A-AA85F0C97239}" type="presParOf" srcId="{31291268-1277-43CC-8AE8-8EB0A777C5D9}" destId="{9EB7F248-3561-4A91-ADB4-9A0769F72B0B}" srcOrd="7" destOrd="0" presId="urn:microsoft.com/office/officeart/2008/layout/AscendingPictureAccentProcess"/>
    <dgm:cxn modelId="{9C789660-8453-4579-9E88-8CDC73BAF662}" type="presParOf" srcId="{31291268-1277-43CC-8AE8-8EB0A777C5D9}" destId="{3D5B4419-98EF-45CA-9253-0F4DA23A49EA}" srcOrd="8" destOrd="0" presId="urn:microsoft.com/office/officeart/2008/layout/AscendingPictureAccentProcess"/>
    <dgm:cxn modelId="{6A929D58-EB4A-4D71-B4E5-9E5AE81D2941}" type="presParOf" srcId="{31291268-1277-43CC-8AE8-8EB0A777C5D9}" destId="{144CB8C1-2142-40C9-AD31-1E0ADA16426B}" srcOrd="9" destOrd="0" presId="urn:microsoft.com/office/officeart/2008/layout/AscendingPictureAccentProcess"/>
    <dgm:cxn modelId="{3211A215-3623-41CB-AC82-5E4960BA6A0B}" type="presParOf" srcId="{31291268-1277-43CC-8AE8-8EB0A777C5D9}" destId="{66F9E2D5-04CF-4125-984A-6E21DFBCF353}" srcOrd="10" destOrd="0" presId="urn:microsoft.com/office/officeart/2008/layout/AscendingPictureAccentProcess"/>
    <dgm:cxn modelId="{9CE1590F-2EAB-4466-8753-19B10A173CB6}" type="presParOf" srcId="{31291268-1277-43CC-8AE8-8EB0A777C5D9}" destId="{44D0874E-D2B1-4464-A6CD-E23ACEB6F0D8}" srcOrd="11" destOrd="0" presId="urn:microsoft.com/office/officeart/2008/layout/AscendingPictureAccentProcess"/>
    <dgm:cxn modelId="{FD512AC0-D685-4123-AB1A-0EF56B9AE231}" type="presParOf" srcId="{44D0874E-D2B1-4464-A6CD-E23ACEB6F0D8}" destId="{3A9C65A2-00BC-4DAE-A921-F3812E024989}" srcOrd="0" destOrd="0" presId="urn:microsoft.com/office/officeart/2008/layout/AscendingPictureAccentProcess"/>
    <dgm:cxn modelId="{B476D195-28F9-40B6-98AC-B798102E3665}" type="presParOf" srcId="{31291268-1277-43CC-8AE8-8EB0A777C5D9}" destId="{D9B8BB96-C435-4E19-B692-955249C5ECF0}" srcOrd="12" destOrd="0" presId="urn:microsoft.com/office/officeart/2008/layout/AscendingPictureAccentProcess"/>
    <dgm:cxn modelId="{16D93DB8-56BC-4C99-B9A9-17E2F9FE2A82}" type="presParOf" srcId="{31291268-1277-43CC-8AE8-8EB0A777C5D9}" destId="{6FF5CB4F-DF27-4978-816D-3A7C97AA7F51}" srcOrd="13" destOrd="0" presId="urn:microsoft.com/office/officeart/2008/layout/AscendingPictureAccentProcess"/>
    <dgm:cxn modelId="{1FAAA0CB-E8E9-472D-9A80-77E9A58314DB}" type="presParOf" srcId="{6FF5CB4F-DF27-4978-816D-3A7C97AA7F51}" destId="{08E57100-64F0-4129-8D25-1B95FCCE9888}"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EB466-DDF8-4D1E-8D35-4BBA4B4C19C2}">
      <dsp:nvSpPr>
        <dsp:cNvPr id="0" name=""/>
        <dsp:cNvSpPr/>
      </dsp:nvSpPr>
      <dsp:spPr>
        <a:xfrm rot="5400000">
          <a:off x="-104537" y="109152"/>
          <a:ext cx="696913" cy="487839"/>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1</a:t>
          </a:r>
          <a:endParaRPr lang="es-HN" sz="2400" kern="1200" dirty="0"/>
        </a:p>
      </dsp:txBody>
      <dsp:txXfrm rot="-5400000">
        <a:off x="1" y="248535"/>
        <a:ext cx="487839" cy="209074"/>
      </dsp:txXfrm>
    </dsp:sp>
    <dsp:sp modelId="{6C9EC872-EE77-4C99-A887-0385572D653E}">
      <dsp:nvSpPr>
        <dsp:cNvPr id="0" name=""/>
        <dsp:cNvSpPr/>
      </dsp:nvSpPr>
      <dsp:spPr>
        <a:xfrm rot="5400000">
          <a:off x="3975085" y="-3482630"/>
          <a:ext cx="453232" cy="742772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chemeClr val="accent6">
                  <a:lumMod val="75000"/>
                </a:schemeClr>
              </a:solidFill>
            </a:rPr>
            <a:t>Bienvenida e Introducción</a:t>
          </a:r>
          <a:endParaRPr lang="es-HN" sz="2400" kern="1200" dirty="0">
            <a:solidFill>
              <a:schemeClr val="accent6">
                <a:lumMod val="75000"/>
              </a:schemeClr>
            </a:solidFill>
          </a:endParaRPr>
        </a:p>
      </dsp:txBody>
      <dsp:txXfrm rot="-5400000">
        <a:off x="487840" y="26740"/>
        <a:ext cx="7405598" cy="408982"/>
      </dsp:txXfrm>
    </dsp:sp>
    <dsp:sp modelId="{73F88A66-3A94-4C38-A54A-8796B5578939}">
      <dsp:nvSpPr>
        <dsp:cNvPr id="0" name=""/>
        <dsp:cNvSpPr/>
      </dsp:nvSpPr>
      <dsp:spPr>
        <a:xfrm rot="5400000">
          <a:off x="-104537" y="720749"/>
          <a:ext cx="696913" cy="487839"/>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2</a:t>
          </a:r>
          <a:endParaRPr lang="es-HN" sz="2400" kern="1200" dirty="0"/>
        </a:p>
      </dsp:txBody>
      <dsp:txXfrm rot="-5400000">
        <a:off x="1" y="860132"/>
        <a:ext cx="487839" cy="209074"/>
      </dsp:txXfrm>
    </dsp:sp>
    <dsp:sp modelId="{75ACB8F7-4E79-4203-BE60-49671E50F809}">
      <dsp:nvSpPr>
        <dsp:cNvPr id="0" name=""/>
        <dsp:cNvSpPr/>
      </dsp:nvSpPr>
      <dsp:spPr>
        <a:xfrm rot="5400000">
          <a:off x="3975204" y="-2871152"/>
          <a:ext cx="452994" cy="742772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chemeClr val="accent3">
                  <a:lumMod val="75000"/>
                </a:schemeClr>
              </a:solidFill>
            </a:rPr>
            <a:t>Breve Presentación de la Realidad Nacional</a:t>
          </a:r>
          <a:endParaRPr lang="es-HN" sz="2400" kern="1200" dirty="0">
            <a:solidFill>
              <a:schemeClr val="accent3">
                <a:lumMod val="75000"/>
              </a:schemeClr>
            </a:solidFill>
          </a:endParaRPr>
        </a:p>
      </dsp:txBody>
      <dsp:txXfrm rot="-5400000">
        <a:off x="487840" y="638325"/>
        <a:ext cx="7405610" cy="408768"/>
      </dsp:txXfrm>
    </dsp:sp>
    <dsp:sp modelId="{468EAC69-93DD-4B92-80A8-C316B6DA5323}">
      <dsp:nvSpPr>
        <dsp:cNvPr id="0" name=""/>
        <dsp:cNvSpPr/>
      </dsp:nvSpPr>
      <dsp:spPr>
        <a:xfrm rot="5400000">
          <a:off x="-104537" y="1332346"/>
          <a:ext cx="696913" cy="487839"/>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3</a:t>
          </a:r>
          <a:endParaRPr lang="es-HN" sz="2400" kern="1200" dirty="0"/>
        </a:p>
      </dsp:txBody>
      <dsp:txXfrm rot="-5400000">
        <a:off x="1" y="1471729"/>
        <a:ext cx="487839" cy="209074"/>
      </dsp:txXfrm>
    </dsp:sp>
    <dsp:sp modelId="{4984E762-60D1-4E3A-BD4B-D32789B72909}">
      <dsp:nvSpPr>
        <dsp:cNvPr id="0" name=""/>
        <dsp:cNvSpPr/>
      </dsp:nvSpPr>
      <dsp:spPr>
        <a:xfrm rot="5400000">
          <a:off x="3975204" y="-2259555"/>
          <a:ext cx="452994" cy="742772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chemeClr val="accent4">
                  <a:lumMod val="75000"/>
                </a:schemeClr>
              </a:solidFill>
            </a:rPr>
            <a:t>La Administración Publica de Honduras</a:t>
          </a:r>
          <a:endParaRPr lang="es-HN" sz="2400" kern="1200" dirty="0">
            <a:solidFill>
              <a:schemeClr val="accent4">
                <a:lumMod val="75000"/>
              </a:schemeClr>
            </a:solidFill>
          </a:endParaRPr>
        </a:p>
      </dsp:txBody>
      <dsp:txXfrm rot="-5400000">
        <a:off x="487840" y="1249922"/>
        <a:ext cx="7405610" cy="408768"/>
      </dsp:txXfrm>
    </dsp:sp>
    <dsp:sp modelId="{9A15FCAC-8F78-4244-9E0C-66066412C46A}">
      <dsp:nvSpPr>
        <dsp:cNvPr id="0" name=""/>
        <dsp:cNvSpPr/>
      </dsp:nvSpPr>
      <dsp:spPr>
        <a:xfrm rot="5400000">
          <a:off x="-104537" y="1943943"/>
          <a:ext cx="696913" cy="487839"/>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4</a:t>
          </a:r>
          <a:endParaRPr lang="es-HN" sz="2400" kern="1200" dirty="0"/>
        </a:p>
      </dsp:txBody>
      <dsp:txXfrm rot="-5400000">
        <a:off x="1" y="2083326"/>
        <a:ext cx="487839" cy="209074"/>
      </dsp:txXfrm>
    </dsp:sp>
    <dsp:sp modelId="{A9FF8A8C-0261-4678-8B49-1DD53A9AC987}">
      <dsp:nvSpPr>
        <dsp:cNvPr id="0" name=""/>
        <dsp:cNvSpPr/>
      </dsp:nvSpPr>
      <dsp:spPr>
        <a:xfrm rot="5400000">
          <a:off x="3975204" y="-1647958"/>
          <a:ext cx="452994" cy="7427723"/>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chemeClr val="tx2">
                  <a:lumMod val="60000"/>
                  <a:lumOff val="40000"/>
                </a:schemeClr>
              </a:solidFill>
            </a:rPr>
            <a:t>La Planificación y El Presupuesto</a:t>
          </a:r>
          <a:endParaRPr lang="es-HN" sz="2400" kern="1200" dirty="0">
            <a:solidFill>
              <a:schemeClr val="tx2">
                <a:lumMod val="60000"/>
                <a:lumOff val="40000"/>
              </a:schemeClr>
            </a:solidFill>
          </a:endParaRPr>
        </a:p>
      </dsp:txBody>
      <dsp:txXfrm rot="-5400000">
        <a:off x="487840" y="1861519"/>
        <a:ext cx="7405610" cy="408768"/>
      </dsp:txXfrm>
    </dsp:sp>
    <dsp:sp modelId="{200C652B-6718-4017-A47A-637C65C2C58F}">
      <dsp:nvSpPr>
        <dsp:cNvPr id="0" name=""/>
        <dsp:cNvSpPr/>
      </dsp:nvSpPr>
      <dsp:spPr>
        <a:xfrm rot="5400000">
          <a:off x="-104537" y="2555540"/>
          <a:ext cx="696913" cy="487839"/>
        </a:xfrm>
        <a:prstGeom prst="chevron">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5</a:t>
          </a:r>
          <a:endParaRPr lang="es-HN" sz="2400" kern="1200" dirty="0"/>
        </a:p>
      </dsp:txBody>
      <dsp:txXfrm rot="-5400000">
        <a:off x="1" y="2694923"/>
        <a:ext cx="487839" cy="209074"/>
      </dsp:txXfrm>
    </dsp:sp>
    <dsp:sp modelId="{AB6F8A68-7293-4AC5-BDE9-F67704431DA6}">
      <dsp:nvSpPr>
        <dsp:cNvPr id="0" name=""/>
        <dsp:cNvSpPr/>
      </dsp:nvSpPr>
      <dsp:spPr>
        <a:xfrm rot="5400000">
          <a:off x="3975204" y="-1036360"/>
          <a:ext cx="452994" cy="7427723"/>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chemeClr val="accent6">
                  <a:lumMod val="75000"/>
                </a:schemeClr>
              </a:solidFill>
            </a:rPr>
            <a:t>El Gasto Público y Las Clasificaciones Presupuestarias</a:t>
          </a:r>
          <a:endParaRPr lang="es-HN" sz="2400" kern="1200" dirty="0">
            <a:solidFill>
              <a:schemeClr val="accent6">
                <a:lumMod val="75000"/>
              </a:schemeClr>
            </a:solidFill>
          </a:endParaRPr>
        </a:p>
      </dsp:txBody>
      <dsp:txXfrm rot="-5400000">
        <a:off x="487840" y="2473117"/>
        <a:ext cx="7405610" cy="408768"/>
      </dsp:txXfrm>
    </dsp:sp>
    <dsp:sp modelId="{205DF40E-4D0A-435F-8460-3C3A5F11BD15}">
      <dsp:nvSpPr>
        <dsp:cNvPr id="0" name=""/>
        <dsp:cNvSpPr/>
      </dsp:nvSpPr>
      <dsp:spPr>
        <a:xfrm rot="5400000">
          <a:off x="-104537" y="3167137"/>
          <a:ext cx="696913" cy="487839"/>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6</a:t>
          </a:r>
          <a:endParaRPr lang="es-HN" sz="2400" kern="1200" dirty="0"/>
        </a:p>
      </dsp:txBody>
      <dsp:txXfrm rot="-5400000">
        <a:off x="1" y="3306520"/>
        <a:ext cx="487839" cy="209074"/>
      </dsp:txXfrm>
    </dsp:sp>
    <dsp:sp modelId="{31E95567-CBD2-4FDC-845F-669B03D66D80}">
      <dsp:nvSpPr>
        <dsp:cNvPr id="0" name=""/>
        <dsp:cNvSpPr/>
      </dsp:nvSpPr>
      <dsp:spPr>
        <a:xfrm rot="5400000">
          <a:off x="3975204" y="-424763"/>
          <a:ext cx="452994" cy="742772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rgbClr val="C00000"/>
              </a:solidFill>
            </a:rPr>
            <a:t>La Clasificación Sectorial del Gasto - Propuesta</a:t>
          </a:r>
          <a:endParaRPr lang="es-HN" sz="2400" kern="1200" dirty="0">
            <a:solidFill>
              <a:srgbClr val="C00000"/>
            </a:solidFill>
          </a:endParaRPr>
        </a:p>
      </dsp:txBody>
      <dsp:txXfrm rot="-5400000">
        <a:off x="487840" y="3084714"/>
        <a:ext cx="7405610" cy="408768"/>
      </dsp:txXfrm>
    </dsp:sp>
    <dsp:sp modelId="{E04A7DB8-1226-4E3A-A583-C588424C1116}">
      <dsp:nvSpPr>
        <dsp:cNvPr id="0" name=""/>
        <dsp:cNvSpPr/>
      </dsp:nvSpPr>
      <dsp:spPr>
        <a:xfrm rot="5400000">
          <a:off x="-104537" y="3778735"/>
          <a:ext cx="696913" cy="487839"/>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HN" sz="2400" kern="1200" dirty="0" smtClean="0"/>
            <a:t>7</a:t>
          </a:r>
          <a:endParaRPr lang="es-HN" sz="2400" kern="1200" dirty="0"/>
        </a:p>
      </dsp:txBody>
      <dsp:txXfrm rot="-5400000">
        <a:off x="1" y="3918118"/>
        <a:ext cx="487839" cy="209074"/>
      </dsp:txXfrm>
    </dsp:sp>
    <dsp:sp modelId="{5467770D-D12B-4EED-B303-D67A601F6CC2}">
      <dsp:nvSpPr>
        <dsp:cNvPr id="0" name=""/>
        <dsp:cNvSpPr/>
      </dsp:nvSpPr>
      <dsp:spPr>
        <a:xfrm rot="5400000">
          <a:off x="3975204" y="186833"/>
          <a:ext cx="452994" cy="742772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HN" sz="2400" kern="1200" dirty="0" smtClean="0">
              <a:solidFill>
                <a:schemeClr val="bg2">
                  <a:lumMod val="25000"/>
                </a:schemeClr>
              </a:solidFill>
            </a:rPr>
            <a:t>Resultados Esperados</a:t>
          </a:r>
          <a:endParaRPr lang="es-HN" sz="2400" kern="1200" dirty="0">
            <a:solidFill>
              <a:schemeClr val="bg2">
                <a:lumMod val="25000"/>
              </a:schemeClr>
            </a:solidFill>
          </a:endParaRPr>
        </a:p>
      </dsp:txBody>
      <dsp:txXfrm rot="-5400000">
        <a:off x="487840" y="3696311"/>
        <a:ext cx="7405610" cy="4087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71E7D-18AB-4CD9-A775-A7284401FC47}">
      <dsp:nvSpPr>
        <dsp:cNvPr id="0" name=""/>
        <dsp:cNvSpPr/>
      </dsp:nvSpPr>
      <dsp:spPr>
        <a:xfrm rot="5400000">
          <a:off x="4489405" y="-1010148"/>
          <a:ext cx="2762475" cy="560388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es-CL" sz="2000" kern="1200" dirty="0" smtClean="0"/>
            <a:t>Articulación y coordinación de los Planes Nacionales, Sectoriales y Regionales al Presupuesto Público.</a:t>
          </a:r>
          <a:endParaRPr lang="es-HN" sz="2000" kern="1200" dirty="0"/>
        </a:p>
        <a:p>
          <a:pPr marL="228600" lvl="1" indent="-228600" algn="just" defTabSz="889000">
            <a:lnSpc>
              <a:spcPct val="90000"/>
            </a:lnSpc>
            <a:spcBef>
              <a:spcPct val="0"/>
            </a:spcBef>
            <a:spcAft>
              <a:spcPct val="15000"/>
            </a:spcAft>
            <a:buChar char="••"/>
          </a:pPr>
          <a:r>
            <a:rPr lang="es-CL" sz="2000" kern="1200" dirty="0" smtClean="0"/>
            <a:t>Incorporación de los resultados de la evaluación a los procesos de planificación, </a:t>
          </a:r>
          <a:r>
            <a:rPr lang="es-CL" sz="2000" kern="1200" dirty="0" err="1" smtClean="0"/>
            <a:t>presupuestación</a:t>
          </a:r>
          <a:r>
            <a:rPr lang="es-CL" sz="2000" kern="1200" dirty="0" smtClean="0"/>
            <a:t> y seguimiento. Intentando incorporar a la filosofía de gestión por resultados o presupuesto para resultados, resultados en términos de cohesión social. </a:t>
          </a:r>
          <a:endParaRPr lang="es-HN" sz="2000" kern="1200" dirty="0"/>
        </a:p>
      </dsp:txBody>
      <dsp:txXfrm rot="-5400000">
        <a:off x="3068700" y="545410"/>
        <a:ext cx="5469033" cy="2492769"/>
      </dsp:txXfrm>
    </dsp:sp>
    <dsp:sp modelId="{BA6A01FB-D47C-46D3-88F6-7BE15CA8AC88}">
      <dsp:nvSpPr>
        <dsp:cNvPr id="0" name=""/>
        <dsp:cNvSpPr/>
      </dsp:nvSpPr>
      <dsp:spPr>
        <a:xfrm>
          <a:off x="87709" y="401754"/>
          <a:ext cx="2942880" cy="2714850"/>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HN" sz="2400" b="1" kern="1200" dirty="0" smtClean="0"/>
            <a:t>Mejora en la Vinculación Plan-Presupuesto y en la integración de la evaluación en el ciclo de políticas</a:t>
          </a:r>
          <a:r>
            <a:rPr lang="es-HN" sz="2400" kern="1200" dirty="0" smtClean="0"/>
            <a:t>.  </a:t>
          </a:r>
          <a:endParaRPr lang="es-HN" sz="2400" kern="1200" dirty="0"/>
        </a:p>
      </dsp:txBody>
      <dsp:txXfrm>
        <a:off x="220237" y="534282"/>
        <a:ext cx="2677824" cy="2449794"/>
      </dsp:txXfrm>
    </dsp:sp>
    <dsp:sp modelId="{468395B5-2BEC-42DD-91ED-C6F62F82730F}">
      <dsp:nvSpPr>
        <dsp:cNvPr id="0" name=""/>
        <dsp:cNvSpPr/>
      </dsp:nvSpPr>
      <dsp:spPr>
        <a:xfrm rot="5400000">
          <a:off x="4844307" y="1653052"/>
          <a:ext cx="2044224" cy="560388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es-HN" sz="2000" b="1" kern="1200" dirty="0" smtClean="0"/>
            <a:t>Apoyo  a la reforma del Modelo de Gestión por Resultados </a:t>
          </a:r>
          <a:endParaRPr lang="es-HN" sz="2000" b="1" kern="1200" dirty="0"/>
        </a:p>
        <a:p>
          <a:pPr marL="228600" lvl="1" indent="-228600" algn="just" defTabSz="889000">
            <a:lnSpc>
              <a:spcPct val="90000"/>
            </a:lnSpc>
            <a:spcBef>
              <a:spcPct val="0"/>
            </a:spcBef>
            <a:spcAft>
              <a:spcPct val="15000"/>
            </a:spcAft>
            <a:buChar char="••"/>
          </a:pPr>
          <a:r>
            <a:rPr lang="es-HN" sz="2000" b="1" kern="1200" dirty="0" smtClean="0"/>
            <a:t>Implantación de un Sistema de monitoreo de los planes vinculados al presupuesto </a:t>
          </a:r>
          <a:endParaRPr lang="es-HN" sz="2000" b="1" kern="1200" dirty="0"/>
        </a:p>
        <a:p>
          <a:pPr marL="228600" lvl="1" indent="-228600" algn="just" defTabSz="889000">
            <a:lnSpc>
              <a:spcPct val="90000"/>
            </a:lnSpc>
            <a:spcBef>
              <a:spcPct val="0"/>
            </a:spcBef>
            <a:spcAft>
              <a:spcPct val="15000"/>
            </a:spcAft>
            <a:buChar char="••"/>
          </a:pPr>
          <a:r>
            <a:rPr lang="es-HN" sz="2000" b="1" kern="1200" dirty="0" smtClean="0"/>
            <a:t>Incorporación de la medición de impacto al ciclo de planificación y </a:t>
          </a:r>
          <a:r>
            <a:rPr lang="es-HN" sz="2000" b="1" kern="1200" dirty="0" err="1" smtClean="0"/>
            <a:t>presupuestación</a:t>
          </a:r>
          <a:r>
            <a:rPr lang="es-HN" sz="2000" b="1" kern="1200" dirty="0" smtClean="0"/>
            <a:t>   </a:t>
          </a:r>
          <a:endParaRPr lang="es-HN" sz="2000" b="1" kern="1200" dirty="0"/>
        </a:p>
      </dsp:txBody>
      <dsp:txXfrm rot="-5400000">
        <a:off x="3064477" y="3532674"/>
        <a:ext cx="5504095" cy="1844642"/>
      </dsp:txXfrm>
    </dsp:sp>
    <dsp:sp modelId="{AA1B47FF-DEDB-4DEF-8423-FFFDD5BBF439}">
      <dsp:nvSpPr>
        <dsp:cNvPr id="0" name=""/>
        <dsp:cNvSpPr/>
      </dsp:nvSpPr>
      <dsp:spPr>
        <a:xfrm>
          <a:off x="87709" y="3499536"/>
          <a:ext cx="2976766" cy="1910918"/>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HN" sz="3200" b="1" kern="1200" dirty="0" smtClean="0"/>
            <a:t>Resultados Esperados </a:t>
          </a:r>
          <a:endParaRPr lang="es-HN" sz="3200" b="1" kern="1200" dirty="0"/>
        </a:p>
      </dsp:txBody>
      <dsp:txXfrm>
        <a:off x="180992" y="3592819"/>
        <a:ext cx="2790200" cy="1724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F9F7F-72DB-4EBB-A8DF-2D50CAC464AB}">
      <dsp:nvSpPr>
        <dsp:cNvPr id="0" name=""/>
        <dsp:cNvSpPr/>
      </dsp:nvSpPr>
      <dsp:spPr>
        <a:xfrm>
          <a:off x="586756" y="255923"/>
          <a:ext cx="3421983" cy="1069369"/>
        </a:xfrm>
        <a:prstGeom prst="rect">
          <a:avLst/>
        </a:prstGeom>
        <a:solidFill>
          <a:schemeClr val="accent6">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4320" tIns="121920" rIns="121920" bIns="121920" numCol="1" spcCol="1270" anchor="ctr" anchorCtr="0">
          <a:noAutofit/>
        </a:bodyPr>
        <a:lstStyle/>
        <a:p>
          <a:pPr lvl="0" algn="l" defTabSz="1422400">
            <a:lnSpc>
              <a:spcPct val="90000"/>
            </a:lnSpc>
            <a:spcBef>
              <a:spcPct val="0"/>
            </a:spcBef>
            <a:spcAft>
              <a:spcPct val="35000"/>
            </a:spcAft>
          </a:pPr>
          <a:r>
            <a:rPr lang="es-HN" sz="3200" b="1" kern="1200" dirty="0" smtClean="0"/>
            <a:t>BID </a:t>
          </a:r>
        </a:p>
        <a:p>
          <a:pPr lvl="0" algn="l" defTabSz="1422400">
            <a:lnSpc>
              <a:spcPct val="90000"/>
            </a:lnSpc>
            <a:spcBef>
              <a:spcPct val="0"/>
            </a:spcBef>
            <a:spcAft>
              <a:spcPct val="35000"/>
            </a:spcAft>
          </a:pPr>
          <a:r>
            <a:rPr lang="es-HN" sz="3200" b="1" kern="1200" dirty="0" err="1" smtClean="0"/>
            <a:t>Prodev</a:t>
          </a:r>
          <a:endParaRPr lang="es-HN" sz="3200" b="1" kern="1200" dirty="0"/>
        </a:p>
      </dsp:txBody>
      <dsp:txXfrm>
        <a:off x="586756" y="255923"/>
        <a:ext cx="3421983" cy="1069369"/>
      </dsp:txXfrm>
    </dsp:sp>
    <dsp:sp modelId="{0DC94D0F-4094-47CA-BA89-B8C765206B1D}">
      <dsp:nvSpPr>
        <dsp:cNvPr id="0" name=""/>
        <dsp:cNvSpPr/>
      </dsp:nvSpPr>
      <dsp:spPr>
        <a:xfrm>
          <a:off x="444173" y="101458"/>
          <a:ext cx="748558" cy="112283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0A3EB-C909-47C9-A9E6-D5DC640A9EB6}">
      <dsp:nvSpPr>
        <dsp:cNvPr id="0" name=""/>
        <dsp:cNvSpPr/>
      </dsp:nvSpPr>
      <dsp:spPr>
        <a:xfrm>
          <a:off x="4373381" y="255923"/>
          <a:ext cx="3421983" cy="1069369"/>
        </a:xfrm>
        <a:prstGeom prst="rect">
          <a:avLst/>
        </a:prstGeom>
        <a:solidFill>
          <a:schemeClr val="accent5">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4320" tIns="121920" rIns="121920" bIns="121920" numCol="1" spcCol="1270" anchor="ctr" anchorCtr="0">
          <a:noAutofit/>
        </a:bodyPr>
        <a:lstStyle/>
        <a:p>
          <a:pPr lvl="0" algn="l" defTabSz="1422400">
            <a:lnSpc>
              <a:spcPct val="90000"/>
            </a:lnSpc>
            <a:spcBef>
              <a:spcPct val="0"/>
            </a:spcBef>
            <a:spcAft>
              <a:spcPct val="35000"/>
            </a:spcAft>
          </a:pPr>
          <a:r>
            <a:rPr lang="es-HN" sz="3200" b="1" kern="1200" dirty="0" smtClean="0"/>
            <a:t>EUROSOCIAL</a:t>
          </a:r>
          <a:endParaRPr lang="es-HN" sz="3200" b="1" kern="1200" dirty="0"/>
        </a:p>
      </dsp:txBody>
      <dsp:txXfrm>
        <a:off x="4373381" y="255923"/>
        <a:ext cx="3421983" cy="1069369"/>
      </dsp:txXfrm>
    </dsp:sp>
    <dsp:sp modelId="{344114C2-22B2-4BD2-89BD-9CCB34885E14}">
      <dsp:nvSpPr>
        <dsp:cNvPr id="0" name=""/>
        <dsp:cNvSpPr/>
      </dsp:nvSpPr>
      <dsp:spPr>
        <a:xfrm>
          <a:off x="4230799" y="101458"/>
          <a:ext cx="748558" cy="112283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9EFC07-C63B-40AE-9EDC-001E70A8BCC8}">
      <dsp:nvSpPr>
        <dsp:cNvPr id="0" name=""/>
        <dsp:cNvSpPr/>
      </dsp:nvSpPr>
      <dsp:spPr>
        <a:xfrm>
          <a:off x="586756" y="1602141"/>
          <a:ext cx="3421983" cy="1069369"/>
        </a:xfrm>
        <a:prstGeom prst="rect">
          <a:avLst/>
        </a:prstGeom>
        <a:solidFill>
          <a:schemeClr val="accent4">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4320" tIns="121920" rIns="121920" bIns="121920" numCol="1" spcCol="1270" anchor="ctr" anchorCtr="0">
          <a:noAutofit/>
        </a:bodyPr>
        <a:lstStyle/>
        <a:p>
          <a:pPr lvl="0" algn="l" defTabSz="1422400">
            <a:lnSpc>
              <a:spcPct val="90000"/>
            </a:lnSpc>
            <a:spcBef>
              <a:spcPct val="0"/>
            </a:spcBef>
            <a:spcAft>
              <a:spcPct val="35000"/>
            </a:spcAft>
          </a:pPr>
          <a:r>
            <a:rPr lang="es-HN" sz="3200" b="1" kern="1200" dirty="0" smtClean="0"/>
            <a:t>UNICEF</a:t>
          </a:r>
          <a:endParaRPr lang="es-HN" sz="3200" b="1" kern="1200" dirty="0"/>
        </a:p>
      </dsp:txBody>
      <dsp:txXfrm>
        <a:off x="586756" y="1602141"/>
        <a:ext cx="3421983" cy="1069369"/>
      </dsp:txXfrm>
    </dsp:sp>
    <dsp:sp modelId="{CF411F14-D890-4405-9E9F-329D441FDE8E}">
      <dsp:nvSpPr>
        <dsp:cNvPr id="0" name=""/>
        <dsp:cNvSpPr/>
      </dsp:nvSpPr>
      <dsp:spPr>
        <a:xfrm>
          <a:off x="444173" y="1447676"/>
          <a:ext cx="748558" cy="112283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688E5-D2A0-43F3-AAC8-12902E8B1DD9}">
      <dsp:nvSpPr>
        <dsp:cNvPr id="0" name=""/>
        <dsp:cNvSpPr/>
      </dsp:nvSpPr>
      <dsp:spPr>
        <a:xfrm>
          <a:off x="4373381" y="1602141"/>
          <a:ext cx="3421983" cy="1069369"/>
        </a:xfrm>
        <a:prstGeom prst="rect">
          <a:avLst/>
        </a:prstGeom>
        <a:solidFill>
          <a:schemeClr val="accent3">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4320" tIns="121920" rIns="121920" bIns="121920" numCol="1" spcCol="1270" anchor="ctr" anchorCtr="0">
          <a:noAutofit/>
        </a:bodyPr>
        <a:lstStyle/>
        <a:p>
          <a:pPr lvl="0" algn="l" defTabSz="1422400">
            <a:lnSpc>
              <a:spcPct val="90000"/>
            </a:lnSpc>
            <a:spcBef>
              <a:spcPct val="0"/>
            </a:spcBef>
            <a:spcAft>
              <a:spcPct val="35000"/>
            </a:spcAft>
          </a:pPr>
          <a:r>
            <a:rPr lang="es-HN" sz="3200" b="1" kern="1200" dirty="0" smtClean="0"/>
            <a:t>GIZ</a:t>
          </a:r>
          <a:endParaRPr lang="es-HN" sz="3200" b="1" kern="1200" dirty="0"/>
        </a:p>
      </dsp:txBody>
      <dsp:txXfrm>
        <a:off x="4373381" y="1602141"/>
        <a:ext cx="3421983" cy="1069369"/>
      </dsp:txXfrm>
    </dsp:sp>
    <dsp:sp modelId="{71B9C270-14A8-4EE0-A6CF-FB267E9D6B16}">
      <dsp:nvSpPr>
        <dsp:cNvPr id="0" name=""/>
        <dsp:cNvSpPr/>
      </dsp:nvSpPr>
      <dsp:spPr>
        <a:xfrm>
          <a:off x="4230799" y="1447676"/>
          <a:ext cx="748558" cy="112283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CBC2E4-FAF9-4BD7-91A0-407358594193}">
      <dsp:nvSpPr>
        <dsp:cNvPr id="0" name=""/>
        <dsp:cNvSpPr/>
      </dsp:nvSpPr>
      <dsp:spPr>
        <a:xfrm>
          <a:off x="2067212" y="2793894"/>
          <a:ext cx="4105114" cy="2237570"/>
        </a:xfrm>
        <a:prstGeom prst="rect">
          <a:avLst/>
        </a:prstGeom>
        <a:solidFill>
          <a:schemeClr val="accent2">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4320" tIns="68580" rIns="68580" bIns="68580" numCol="1" spcCol="1270" anchor="ctr" anchorCtr="0">
          <a:noAutofit/>
        </a:bodyPr>
        <a:lstStyle/>
        <a:p>
          <a:pPr lvl="0" algn="l" defTabSz="800100">
            <a:lnSpc>
              <a:spcPct val="90000"/>
            </a:lnSpc>
            <a:spcBef>
              <a:spcPct val="0"/>
            </a:spcBef>
            <a:spcAft>
              <a:spcPct val="35000"/>
            </a:spcAft>
          </a:pPr>
          <a:endParaRPr lang="es-HN" sz="1800" b="1" i="1" u="sng" kern="1200" dirty="0" smtClean="0"/>
        </a:p>
        <a:p>
          <a:pPr lvl="0" algn="l" defTabSz="800100">
            <a:lnSpc>
              <a:spcPct val="90000"/>
            </a:lnSpc>
            <a:spcBef>
              <a:spcPct val="0"/>
            </a:spcBef>
            <a:spcAft>
              <a:spcPct val="35000"/>
            </a:spcAft>
          </a:pPr>
          <a:r>
            <a:rPr lang="es-HN" sz="1800" b="1" i="1" u="sng" kern="1200" dirty="0" smtClean="0"/>
            <a:t>ASISTENCIA TÉCNICA </a:t>
          </a:r>
          <a:endParaRPr lang="es-HN" sz="1600" b="1" i="1" u="sng" kern="1200" dirty="0" smtClean="0"/>
        </a:p>
        <a:p>
          <a:pPr lvl="0" algn="l" defTabSz="800100">
            <a:lnSpc>
              <a:spcPct val="90000"/>
            </a:lnSpc>
            <a:spcBef>
              <a:spcPct val="0"/>
            </a:spcBef>
            <a:spcAft>
              <a:spcPct val="35000"/>
            </a:spcAft>
          </a:pPr>
          <a:r>
            <a:rPr lang="es-HN" sz="1600" b="1" kern="1200" dirty="0" smtClean="0"/>
            <a:t>Fortalecimiento  Institucional</a:t>
          </a:r>
        </a:p>
        <a:p>
          <a:pPr lvl="0" algn="l" defTabSz="800100">
            <a:lnSpc>
              <a:spcPct val="90000"/>
            </a:lnSpc>
            <a:spcBef>
              <a:spcPct val="0"/>
            </a:spcBef>
            <a:spcAft>
              <a:spcPct val="35000"/>
            </a:spcAft>
          </a:pPr>
          <a:r>
            <a:rPr lang="es-HN" sz="1600" b="1" kern="1200" dirty="0" smtClean="0"/>
            <a:t>	Equipo -  Insumos</a:t>
          </a:r>
        </a:p>
        <a:p>
          <a:pPr lvl="0" algn="l" defTabSz="800100">
            <a:lnSpc>
              <a:spcPct val="90000"/>
            </a:lnSpc>
            <a:spcBef>
              <a:spcPct val="0"/>
            </a:spcBef>
            <a:spcAft>
              <a:spcPct val="35000"/>
            </a:spcAft>
          </a:pPr>
          <a:r>
            <a:rPr lang="es-HN" sz="1600" b="1" kern="1200" dirty="0" smtClean="0"/>
            <a:t>Capacitación Personal Técnico 	Interno – Externo</a:t>
          </a:r>
        </a:p>
        <a:p>
          <a:pPr lvl="0" algn="l" defTabSz="800100">
            <a:lnSpc>
              <a:spcPct val="90000"/>
            </a:lnSpc>
            <a:spcBef>
              <a:spcPct val="0"/>
            </a:spcBef>
            <a:spcAft>
              <a:spcPct val="35000"/>
            </a:spcAft>
          </a:pPr>
          <a:r>
            <a:rPr lang="es-HN" sz="1600" b="1" kern="1200" dirty="0" smtClean="0"/>
            <a:t>Pasantías </a:t>
          </a:r>
        </a:p>
        <a:p>
          <a:pPr lvl="0" algn="l" defTabSz="800100">
            <a:lnSpc>
              <a:spcPct val="90000"/>
            </a:lnSpc>
            <a:spcBef>
              <a:spcPct val="0"/>
            </a:spcBef>
            <a:spcAft>
              <a:spcPct val="35000"/>
            </a:spcAft>
          </a:pPr>
          <a:r>
            <a:rPr lang="es-HN" sz="1600" b="1" kern="1200" dirty="0" smtClean="0"/>
            <a:t>	Nacionales – Externas</a:t>
          </a:r>
        </a:p>
        <a:p>
          <a:pPr lvl="0" algn="l" defTabSz="800100">
            <a:lnSpc>
              <a:spcPct val="90000"/>
            </a:lnSpc>
            <a:spcBef>
              <a:spcPct val="0"/>
            </a:spcBef>
            <a:spcAft>
              <a:spcPct val="35000"/>
            </a:spcAft>
          </a:pPr>
          <a:endParaRPr lang="es-HN" sz="1800" b="1" kern="1200" dirty="0"/>
        </a:p>
      </dsp:txBody>
      <dsp:txXfrm>
        <a:off x="2067212" y="2793894"/>
        <a:ext cx="4105114" cy="2237570"/>
      </dsp:txXfrm>
    </dsp:sp>
    <dsp:sp modelId="{57D6CEEB-E361-4047-A1EE-DA52236C3BC5}">
      <dsp:nvSpPr>
        <dsp:cNvPr id="0" name=""/>
        <dsp:cNvSpPr/>
      </dsp:nvSpPr>
      <dsp:spPr>
        <a:xfrm>
          <a:off x="1496736" y="3901612"/>
          <a:ext cx="748558" cy="112283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18274-A80F-457A-92F9-8CF30007029E}">
      <dsp:nvSpPr>
        <dsp:cNvPr id="0" name=""/>
        <dsp:cNvSpPr/>
      </dsp:nvSpPr>
      <dsp:spPr>
        <a:xfrm>
          <a:off x="3440273" y="1691617"/>
          <a:ext cx="2197483" cy="314957"/>
        </a:xfrm>
        <a:custGeom>
          <a:avLst/>
          <a:gdLst/>
          <a:ahLst/>
          <a:cxnLst/>
          <a:rect l="0" t="0" r="0" b="0"/>
          <a:pathLst>
            <a:path>
              <a:moveTo>
                <a:pt x="0" y="0"/>
              </a:moveTo>
              <a:lnTo>
                <a:pt x="0" y="214634"/>
              </a:lnTo>
              <a:lnTo>
                <a:pt x="2197483" y="214634"/>
              </a:lnTo>
              <a:lnTo>
                <a:pt x="2197483" y="314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428924-ED1E-470B-9CFA-FFE0C40D76C0}">
      <dsp:nvSpPr>
        <dsp:cNvPr id="0" name=""/>
        <dsp:cNvSpPr/>
      </dsp:nvSpPr>
      <dsp:spPr>
        <a:xfrm>
          <a:off x="3440273" y="1691617"/>
          <a:ext cx="690412" cy="314957"/>
        </a:xfrm>
        <a:custGeom>
          <a:avLst/>
          <a:gdLst/>
          <a:ahLst/>
          <a:cxnLst/>
          <a:rect l="0" t="0" r="0" b="0"/>
          <a:pathLst>
            <a:path>
              <a:moveTo>
                <a:pt x="0" y="0"/>
              </a:moveTo>
              <a:lnTo>
                <a:pt x="0" y="214634"/>
              </a:lnTo>
              <a:lnTo>
                <a:pt x="690412" y="214634"/>
              </a:lnTo>
              <a:lnTo>
                <a:pt x="690412" y="314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2F56AA-B4B7-48D1-AFFB-9CEBE12098DB}">
      <dsp:nvSpPr>
        <dsp:cNvPr id="0" name=""/>
        <dsp:cNvSpPr/>
      </dsp:nvSpPr>
      <dsp:spPr>
        <a:xfrm>
          <a:off x="2807083" y="1691617"/>
          <a:ext cx="633189" cy="314957"/>
        </a:xfrm>
        <a:custGeom>
          <a:avLst/>
          <a:gdLst/>
          <a:ahLst/>
          <a:cxnLst/>
          <a:rect l="0" t="0" r="0" b="0"/>
          <a:pathLst>
            <a:path>
              <a:moveTo>
                <a:pt x="633189" y="0"/>
              </a:moveTo>
              <a:lnTo>
                <a:pt x="633189" y="214634"/>
              </a:lnTo>
              <a:lnTo>
                <a:pt x="0" y="214634"/>
              </a:lnTo>
              <a:lnTo>
                <a:pt x="0" y="314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190D38-89A7-4E53-9734-95C0870DDA61}">
      <dsp:nvSpPr>
        <dsp:cNvPr id="0" name=""/>
        <dsp:cNvSpPr/>
      </dsp:nvSpPr>
      <dsp:spPr>
        <a:xfrm>
          <a:off x="1271401" y="1691617"/>
          <a:ext cx="2168872" cy="314957"/>
        </a:xfrm>
        <a:custGeom>
          <a:avLst/>
          <a:gdLst/>
          <a:ahLst/>
          <a:cxnLst/>
          <a:rect l="0" t="0" r="0" b="0"/>
          <a:pathLst>
            <a:path>
              <a:moveTo>
                <a:pt x="2168872" y="0"/>
              </a:moveTo>
              <a:lnTo>
                <a:pt x="2168872" y="214634"/>
              </a:lnTo>
              <a:lnTo>
                <a:pt x="0" y="214634"/>
              </a:lnTo>
              <a:lnTo>
                <a:pt x="0" y="314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793363-AE3E-4697-BF9B-B46E2B9E5A32}">
      <dsp:nvSpPr>
        <dsp:cNvPr id="0" name=""/>
        <dsp:cNvSpPr/>
      </dsp:nvSpPr>
      <dsp:spPr>
        <a:xfrm>
          <a:off x="3394553" y="688988"/>
          <a:ext cx="91440" cy="314957"/>
        </a:xfrm>
        <a:custGeom>
          <a:avLst/>
          <a:gdLst/>
          <a:ahLst/>
          <a:cxnLst/>
          <a:rect l="0" t="0" r="0" b="0"/>
          <a:pathLst>
            <a:path>
              <a:moveTo>
                <a:pt x="45720" y="0"/>
              </a:moveTo>
              <a:lnTo>
                <a:pt x="45720" y="3149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297D28-7E50-48F7-BE17-7568DCEC9507}">
      <dsp:nvSpPr>
        <dsp:cNvPr id="0" name=""/>
        <dsp:cNvSpPr/>
      </dsp:nvSpPr>
      <dsp:spPr>
        <a:xfrm>
          <a:off x="2898799" y="1316"/>
          <a:ext cx="1082947" cy="6876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A59D6-2901-4554-974D-3A687D3A8C1B}">
      <dsp:nvSpPr>
        <dsp:cNvPr id="0" name=""/>
        <dsp:cNvSpPr/>
      </dsp:nvSpPr>
      <dsp:spPr>
        <a:xfrm>
          <a:off x="3019127" y="115627"/>
          <a:ext cx="1082947" cy="687671"/>
        </a:xfrm>
        <a:prstGeom prst="roundRect">
          <a:avLst>
            <a:gd name="adj" fmla="val 10000"/>
          </a:avLst>
        </a:prstGeom>
        <a:solidFill>
          <a:schemeClr val="accent5">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Secretaria de Estado</a:t>
          </a:r>
          <a:endParaRPr lang="es-ES" sz="1600" b="1" kern="1200" dirty="0"/>
        </a:p>
      </dsp:txBody>
      <dsp:txXfrm>
        <a:off x="3039268" y="135768"/>
        <a:ext cx="1042665" cy="647389"/>
      </dsp:txXfrm>
    </dsp:sp>
    <dsp:sp modelId="{B927EB6D-F3B7-4A8F-981A-2273FB099AD7}">
      <dsp:nvSpPr>
        <dsp:cNvPr id="0" name=""/>
        <dsp:cNvSpPr/>
      </dsp:nvSpPr>
      <dsp:spPr>
        <a:xfrm>
          <a:off x="2898799" y="1003945"/>
          <a:ext cx="1082947" cy="6876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993F8-A05F-4111-A542-917336AB8F50}">
      <dsp:nvSpPr>
        <dsp:cNvPr id="0" name=""/>
        <dsp:cNvSpPr/>
      </dsp:nvSpPr>
      <dsp:spPr>
        <a:xfrm>
          <a:off x="3019127" y="1118257"/>
          <a:ext cx="1082947" cy="687671"/>
        </a:xfrm>
        <a:prstGeom prst="roundRect">
          <a:avLst>
            <a:gd name="adj" fmla="val 10000"/>
          </a:avLst>
        </a:prstGeom>
        <a:solidFill>
          <a:schemeClr val="accent6">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Dirección UPEG</a:t>
          </a:r>
          <a:endParaRPr lang="es-ES" sz="1800" b="1" kern="1200" dirty="0"/>
        </a:p>
      </dsp:txBody>
      <dsp:txXfrm>
        <a:off x="3039268" y="1138398"/>
        <a:ext cx="1042665" cy="647389"/>
      </dsp:txXfrm>
    </dsp:sp>
    <dsp:sp modelId="{BFEB47E9-EDED-4166-B76A-87215211D379}">
      <dsp:nvSpPr>
        <dsp:cNvPr id="0" name=""/>
        <dsp:cNvSpPr/>
      </dsp:nvSpPr>
      <dsp:spPr>
        <a:xfrm>
          <a:off x="517848" y="2006575"/>
          <a:ext cx="1507106" cy="6876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B8B4C7-F32C-427E-AE84-CC42A67BEFC9}">
      <dsp:nvSpPr>
        <dsp:cNvPr id="0" name=""/>
        <dsp:cNvSpPr/>
      </dsp:nvSpPr>
      <dsp:spPr>
        <a:xfrm>
          <a:off x="638176" y="2120886"/>
          <a:ext cx="1507106" cy="6876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Programación </a:t>
          </a:r>
          <a:endParaRPr lang="es-ES" sz="1800" b="1" kern="1200" dirty="0"/>
        </a:p>
      </dsp:txBody>
      <dsp:txXfrm>
        <a:off x="658317" y="2141027"/>
        <a:ext cx="1466824" cy="647389"/>
      </dsp:txXfrm>
    </dsp:sp>
    <dsp:sp modelId="{EE7F306A-5193-4ABB-9762-0F1812677351}">
      <dsp:nvSpPr>
        <dsp:cNvPr id="0" name=""/>
        <dsp:cNvSpPr/>
      </dsp:nvSpPr>
      <dsp:spPr>
        <a:xfrm>
          <a:off x="2265609" y="2006575"/>
          <a:ext cx="1082947" cy="6876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C14053-6B3A-4D34-A096-F5A59EDD7073}">
      <dsp:nvSpPr>
        <dsp:cNvPr id="0" name=""/>
        <dsp:cNvSpPr/>
      </dsp:nvSpPr>
      <dsp:spPr>
        <a:xfrm>
          <a:off x="2385937" y="2120886"/>
          <a:ext cx="1082947" cy="6876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Evaluación</a:t>
          </a:r>
          <a:r>
            <a:rPr lang="es-ES" sz="1600" kern="1200" dirty="0" smtClean="0"/>
            <a:t> </a:t>
          </a:r>
          <a:endParaRPr lang="es-ES" sz="1600" kern="1200" dirty="0"/>
        </a:p>
      </dsp:txBody>
      <dsp:txXfrm>
        <a:off x="2406078" y="2141027"/>
        <a:ext cx="1042665" cy="647389"/>
      </dsp:txXfrm>
    </dsp:sp>
    <dsp:sp modelId="{885CF8F8-4925-4F57-A86F-F1DA9837E172}">
      <dsp:nvSpPr>
        <dsp:cNvPr id="0" name=""/>
        <dsp:cNvSpPr/>
      </dsp:nvSpPr>
      <dsp:spPr>
        <a:xfrm>
          <a:off x="3589212" y="2006575"/>
          <a:ext cx="1082947" cy="6876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D76E7-8F8E-4F34-B865-2E082629F472}">
      <dsp:nvSpPr>
        <dsp:cNvPr id="0" name=""/>
        <dsp:cNvSpPr/>
      </dsp:nvSpPr>
      <dsp:spPr>
        <a:xfrm>
          <a:off x="3709540" y="2120886"/>
          <a:ext cx="1082947" cy="6876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t>Estudios</a:t>
          </a:r>
          <a:endParaRPr lang="es-ES" sz="2000" b="1" kern="1200" dirty="0"/>
        </a:p>
      </dsp:txBody>
      <dsp:txXfrm>
        <a:off x="3729681" y="2141027"/>
        <a:ext cx="1042665" cy="647389"/>
      </dsp:txXfrm>
    </dsp:sp>
    <dsp:sp modelId="{C59432BB-F616-4A87-B3ED-F330343EF699}">
      <dsp:nvSpPr>
        <dsp:cNvPr id="0" name=""/>
        <dsp:cNvSpPr/>
      </dsp:nvSpPr>
      <dsp:spPr>
        <a:xfrm>
          <a:off x="4912815" y="2006575"/>
          <a:ext cx="1449883" cy="6876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07CCA-754D-4E2E-8A7D-491E5A5F6E86}">
      <dsp:nvSpPr>
        <dsp:cNvPr id="0" name=""/>
        <dsp:cNvSpPr/>
      </dsp:nvSpPr>
      <dsp:spPr>
        <a:xfrm>
          <a:off x="5033143" y="2120886"/>
          <a:ext cx="1449883" cy="6876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t>Estadísticas</a:t>
          </a:r>
          <a:endParaRPr lang="es-ES" sz="2000" b="1" kern="1200" dirty="0"/>
        </a:p>
      </dsp:txBody>
      <dsp:txXfrm>
        <a:off x="5053284" y="2141027"/>
        <a:ext cx="1409601" cy="647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2A8-1EBF-4B09-9714-F79C04D26A21}">
      <dsp:nvSpPr>
        <dsp:cNvPr id="0" name=""/>
        <dsp:cNvSpPr/>
      </dsp:nvSpPr>
      <dsp:spPr>
        <a:xfrm>
          <a:off x="2126351" y="332"/>
          <a:ext cx="2841783" cy="25834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488950" rtl="0">
            <a:lnSpc>
              <a:spcPct val="90000"/>
            </a:lnSpc>
            <a:spcBef>
              <a:spcPct val="0"/>
            </a:spcBef>
            <a:spcAft>
              <a:spcPct val="35000"/>
            </a:spcAft>
          </a:pPr>
          <a:endParaRPr lang="es-HN" sz="1100" kern="1200" dirty="0"/>
        </a:p>
      </dsp:txBody>
      <dsp:txXfrm>
        <a:off x="2126351" y="332"/>
        <a:ext cx="2841783" cy="258343"/>
      </dsp:txXfrm>
    </dsp:sp>
    <dsp:sp modelId="{FC7A5B01-A3B0-4901-9FC8-696611162D6E}">
      <dsp:nvSpPr>
        <dsp:cNvPr id="0" name=""/>
        <dsp:cNvSpPr/>
      </dsp:nvSpPr>
      <dsp:spPr>
        <a:xfrm>
          <a:off x="2126351"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4B4D20D-C6F1-42B5-992A-ED33AF4D6C86}">
      <dsp:nvSpPr>
        <dsp:cNvPr id="0" name=""/>
        <dsp:cNvSpPr/>
      </dsp:nvSpPr>
      <dsp:spPr>
        <a:xfrm>
          <a:off x="2525780"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51D1094-D7FF-4338-BE06-F8E244FBB0BE}">
      <dsp:nvSpPr>
        <dsp:cNvPr id="0" name=""/>
        <dsp:cNvSpPr/>
      </dsp:nvSpPr>
      <dsp:spPr>
        <a:xfrm>
          <a:off x="2925524"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FDA5DC1-4B6C-4296-8876-B06B947810D5}">
      <dsp:nvSpPr>
        <dsp:cNvPr id="0" name=""/>
        <dsp:cNvSpPr/>
      </dsp:nvSpPr>
      <dsp:spPr>
        <a:xfrm>
          <a:off x="3324952"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895BA43-44FB-4940-A350-7935DCFD5928}">
      <dsp:nvSpPr>
        <dsp:cNvPr id="0" name=""/>
        <dsp:cNvSpPr/>
      </dsp:nvSpPr>
      <dsp:spPr>
        <a:xfrm>
          <a:off x="3724697"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4782FC9-ED60-4125-AF10-50DD3B8D53E2}">
      <dsp:nvSpPr>
        <dsp:cNvPr id="0" name=""/>
        <dsp:cNvSpPr/>
      </dsp:nvSpPr>
      <dsp:spPr>
        <a:xfrm>
          <a:off x="4124125"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40156B5-C130-45EE-9C32-E9F4360F5F43}">
      <dsp:nvSpPr>
        <dsp:cNvPr id="0" name=""/>
        <dsp:cNvSpPr/>
      </dsp:nvSpPr>
      <dsp:spPr>
        <a:xfrm>
          <a:off x="4523869" y="258676"/>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426B729-03BB-4E88-9238-528CEDC3A8D6}">
      <dsp:nvSpPr>
        <dsp:cNvPr id="0" name=""/>
        <dsp:cNvSpPr/>
      </dsp:nvSpPr>
      <dsp:spPr>
        <a:xfrm>
          <a:off x="2126351" y="311301"/>
          <a:ext cx="2878726" cy="42100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l" defTabSz="889000" rtl="0">
            <a:lnSpc>
              <a:spcPct val="90000"/>
            </a:lnSpc>
            <a:spcBef>
              <a:spcPct val="0"/>
            </a:spcBef>
            <a:spcAft>
              <a:spcPct val="35000"/>
            </a:spcAft>
          </a:pPr>
          <a:r>
            <a:rPr kumimoji="0" lang="es-ES_tradnl" sz="2000" b="0" i="0" u="none" strike="noStrike" kern="1200" cap="none" spc="0" normalizeH="0" baseline="0" noProof="0" smtClean="0">
              <a:ln/>
              <a:effectLst/>
              <a:uLnTx/>
              <a:uFillTx/>
              <a:latin typeface="Times New Roman"/>
              <a:ea typeface="+mn-ea"/>
              <a:cs typeface="+mn-cs"/>
            </a:rPr>
            <a:t>POLITICA ECONOMICA</a:t>
          </a:r>
          <a:endParaRPr lang="es-HN" sz="2000" kern="1200" dirty="0"/>
        </a:p>
      </dsp:txBody>
      <dsp:txXfrm>
        <a:off x="2126351" y="311301"/>
        <a:ext cx="2878726" cy="421004"/>
      </dsp:txXfrm>
    </dsp:sp>
    <dsp:sp modelId="{49BDEFE3-1386-4F95-8847-6A8BD8EAF4D3}">
      <dsp:nvSpPr>
        <dsp:cNvPr id="0" name=""/>
        <dsp:cNvSpPr/>
      </dsp:nvSpPr>
      <dsp:spPr>
        <a:xfrm>
          <a:off x="2126351" y="820016"/>
          <a:ext cx="2841783" cy="25834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533400" rtl="0">
            <a:lnSpc>
              <a:spcPct val="90000"/>
            </a:lnSpc>
            <a:spcBef>
              <a:spcPct val="0"/>
            </a:spcBef>
            <a:spcAft>
              <a:spcPct val="35000"/>
            </a:spcAft>
          </a:pPr>
          <a:endParaRPr kumimoji="0" lang="es-ES_tradnl" sz="1200" b="0" i="0" u="none" strike="noStrike" kern="1200" cap="none" spc="0" normalizeH="0" baseline="0" noProof="0" dirty="0" smtClean="0">
            <a:ln>
              <a:noFill/>
            </a:ln>
            <a:solidFill>
              <a:srgbClr val="3333CC"/>
            </a:solidFill>
            <a:effectLst/>
            <a:uLnTx/>
            <a:uFillTx/>
            <a:latin typeface="Times New Roman"/>
            <a:ea typeface="+mn-ea"/>
            <a:cs typeface="+mn-cs"/>
          </a:endParaRPr>
        </a:p>
      </dsp:txBody>
      <dsp:txXfrm>
        <a:off x="2126351" y="820016"/>
        <a:ext cx="2841783" cy="258343"/>
      </dsp:txXfrm>
    </dsp:sp>
    <dsp:sp modelId="{EB7FA198-33A5-48BA-A9F0-DE524D632C4A}">
      <dsp:nvSpPr>
        <dsp:cNvPr id="0" name=""/>
        <dsp:cNvSpPr/>
      </dsp:nvSpPr>
      <dsp:spPr>
        <a:xfrm>
          <a:off x="2126351"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0D463A-E88D-4855-B870-42274583406B}">
      <dsp:nvSpPr>
        <dsp:cNvPr id="0" name=""/>
        <dsp:cNvSpPr/>
      </dsp:nvSpPr>
      <dsp:spPr>
        <a:xfrm>
          <a:off x="2525780"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E37445E-941A-4DE9-AE0F-B18830CD5EE1}">
      <dsp:nvSpPr>
        <dsp:cNvPr id="0" name=""/>
        <dsp:cNvSpPr/>
      </dsp:nvSpPr>
      <dsp:spPr>
        <a:xfrm>
          <a:off x="2925524"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B372F4A-CBC9-4346-94C3-17ADEBD2180C}">
      <dsp:nvSpPr>
        <dsp:cNvPr id="0" name=""/>
        <dsp:cNvSpPr/>
      </dsp:nvSpPr>
      <dsp:spPr>
        <a:xfrm>
          <a:off x="3324952"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9E0740D-F826-4415-A799-80489F2EE489}">
      <dsp:nvSpPr>
        <dsp:cNvPr id="0" name=""/>
        <dsp:cNvSpPr/>
      </dsp:nvSpPr>
      <dsp:spPr>
        <a:xfrm>
          <a:off x="3724697"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1B781C6-BB0D-46EA-B657-E60EF26ED6F8}">
      <dsp:nvSpPr>
        <dsp:cNvPr id="0" name=""/>
        <dsp:cNvSpPr/>
      </dsp:nvSpPr>
      <dsp:spPr>
        <a:xfrm>
          <a:off x="4124125"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1CB7C73-CFCB-433F-91C7-A4E11AA29545}">
      <dsp:nvSpPr>
        <dsp:cNvPr id="0" name=""/>
        <dsp:cNvSpPr/>
      </dsp:nvSpPr>
      <dsp:spPr>
        <a:xfrm>
          <a:off x="4523869" y="1078360"/>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EC83C4F-CF4E-49BB-8230-8A5E4431025F}">
      <dsp:nvSpPr>
        <dsp:cNvPr id="0" name=""/>
        <dsp:cNvSpPr/>
      </dsp:nvSpPr>
      <dsp:spPr>
        <a:xfrm>
          <a:off x="2126351" y="1130985"/>
          <a:ext cx="2878726" cy="42100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l" defTabSz="889000" rtl="0">
            <a:lnSpc>
              <a:spcPct val="90000"/>
            </a:lnSpc>
            <a:spcBef>
              <a:spcPct val="0"/>
            </a:spcBef>
            <a:spcAft>
              <a:spcPct val="35000"/>
            </a:spcAft>
          </a:pPr>
          <a:r>
            <a:rPr kumimoji="0" lang="es-ES_tradnl" sz="2000" b="0" i="0" u="none" strike="noStrike" kern="1200" cap="none" spc="0" normalizeH="0" baseline="0" noProof="0" smtClean="0">
              <a:ln/>
              <a:effectLst/>
              <a:uLnTx/>
              <a:uFillTx/>
              <a:latin typeface="Times New Roman"/>
              <a:ea typeface="+mn-ea"/>
              <a:cs typeface="+mn-cs"/>
            </a:rPr>
            <a:t>ADMINISTRACION</a:t>
          </a:r>
          <a:endParaRPr kumimoji="0" lang="es-ES_tradnl" sz="2000" b="0" i="0" u="none" strike="noStrike" kern="1200" cap="none" spc="0" normalizeH="0" baseline="0" noProof="0" dirty="0" smtClean="0">
            <a:ln/>
            <a:effectLst/>
            <a:uLnTx/>
            <a:uFillTx/>
            <a:latin typeface="Times New Roman"/>
            <a:ea typeface="+mn-ea"/>
            <a:cs typeface="+mn-cs"/>
          </a:endParaRPr>
        </a:p>
      </dsp:txBody>
      <dsp:txXfrm>
        <a:off x="2126351" y="1130985"/>
        <a:ext cx="2878726" cy="421004"/>
      </dsp:txXfrm>
    </dsp:sp>
    <dsp:sp modelId="{1557C32B-D826-450E-A833-187A6462CDE2}">
      <dsp:nvSpPr>
        <dsp:cNvPr id="0" name=""/>
        <dsp:cNvSpPr/>
      </dsp:nvSpPr>
      <dsp:spPr>
        <a:xfrm>
          <a:off x="2126351" y="1639699"/>
          <a:ext cx="2841783" cy="25834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533400" rtl="0">
            <a:lnSpc>
              <a:spcPct val="90000"/>
            </a:lnSpc>
            <a:spcBef>
              <a:spcPct val="0"/>
            </a:spcBef>
            <a:spcAft>
              <a:spcPct val="35000"/>
            </a:spcAft>
          </a:pPr>
          <a:endParaRPr kumimoji="0" lang="es-ES_tradnl" sz="1200" b="0" i="0" u="none" strike="noStrike" kern="1200" cap="none" spc="0" normalizeH="0" baseline="0" noProof="0" dirty="0" smtClean="0">
            <a:ln>
              <a:noFill/>
            </a:ln>
            <a:solidFill>
              <a:srgbClr val="3333CC"/>
            </a:solidFill>
            <a:effectLst/>
            <a:uLnTx/>
            <a:uFillTx/>
            <a:latin typeface="Times New Roman"/>
            <a:ea typeface="+mn-ea"/>
            <a:cs typeface="+mn-cs"/>
          </a:endParaRPr>
        </a:p>
      </dsp:txBody>
      <dsp:txXfrm>
        <a:off x="2126351" y="1639699"/>
        <a:ext cx="2841783" cy="258343"/>
      </dsp:txXfrm>
    </dsp:sp>
    <dsp:sp modelId="{51D67E91-9231-46CA-8AC1-539EF7B3A3DA}">
      <dsp:nvSpPr>
        <dsp:cNvPr id="0" name=""/>
        <dsp:cNvSpPr/>
      </dsp:nvSpPr>
      <dsp:spPr>
        <a:xfrm>
          <a:off x="2126351"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A3D3C0F-ADEC-4A72-96DF-3C65ED0DCDBE}">
      <dsp:nvSpPr>
        <dsp:cNvPr id="0" name=""/>
        <dsp:cNvSpPr/>
      </dsp:nvSpPr>
      <dsp:spPr>
        <a:xfrm>
          <a:off x="2525780"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848ADFE-C80F-4ED9-9671-E98433F261B3}">
      <dsp:nvSpPr>
        <dsp:cNvPr id="0" name=""/>
        <dsp:cNvSpPr/>
      </dsp:nvSpPr>
      <dsp:spPr>
        <a:xfrm>
          <a:off x="2925524"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A298683-EF76-4158-B042-2A3B130FAF99}">
      <dsp:nvSpPr>
        <dsp:cNvPr id="0" name=""/>
        <dsp:cNvSpPr/>
      </dsp:nvSpPr>
      <dsp:spPr>
        <a:xfrm>
          <a:off x="3324952"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2989E34-2D21-41DB-8B5C-F5169E2CFC0C}">
      <dsp:nvSpPr>
        <dsp:cNvPr id="0" name=""/>
        <dsp:cNvSpPr/>
      </dsp:nvSpPr>
      <dsp:spPr>
        <a:xfrm>
          <a:off x="3724697"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F53EE5B-A2EB-4F98-AE13-3FE692CC94D7}">
      <dsp:nvSpPr>
        <dsp:cNvPr id="0" name=""/>
        <dsp:cNvSpPr/>
      </dsp:nvSpPr>
      <dsp:spPr>
        <a:xfrm>
          <a:off x="4124125"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EA111C6-CD4A-4D5A-ADB1-66E2774115FA}">
      <dsp:nvSpPr>
        <dsp:cNvPr id="0" name=""/>
        <dsp:cNvSpPr/>
      </dsp:nvSpPr>
      <dsp:spPr>
        <a:xfrm>
          <a:off x="4523869" y="1898043"/>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A3DA57-DD6B-41F1-AA55-99A0E7BFE40A}">
      <dsp:nvSpPr>
        <dsp:cNvPr id="0" name=""/>
        <dsp:cNvSpPr/>
      </dsp:nvSpPr>
      <dsp:spPr>
        <a:xfrm>
          <a:off x="2126351" y="1950669"/>
          <a:ext cx="2878726" cy="42100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l" defTabSz="889000" rtl="0">
            <a:lnSpc>
              <a:spcPct val="90000"/>
            </a:lnSpc>
            <a:spcBef>
              <a:spcPct val="0"/>
            </a:spcBef>
            <a:spcAft>
              <a:spcPct val="35000"/>
            </a:spcAft>
          </a:pPr>
          <a:r>
            <a:rPr kumimoji="0" lang="es-ES_tradnl" sz="2000" b="0" i="0" u="none" strike="noStrike" kern="1200" cap="none" spc="0" normalizeH="0" baseline="0" noProof="0" smtClean="0">
              <a:ln/>
              <a:effectLst/>
              <a:uLnTx/>
              <a:uFillTx/>
              <a:latin typeface="Times New Roman"/>
              <a:ea typeface="+mn-ea"/>
              <a:cs typeface="+mn-cs"/>
            </a:rPr>
            <a:t>PLANIFICACION</a:t>
          </a:r>
          <a:endParaRPr kumimoji="0" lang="es-ES_tradnl" sz="2000" b="0" i="0" u="none" strike="noStrike" kern="1200" cap="none" spc="0" normalizeH="0" baseline="0" noProof="0" dirty="0" smtClean="0">
            <a:ln/>
            <a:effectLst/>
            <a:uLnTx/>
            <a:uFillTx/>
            <a:latin typeface="Times New Roman"/>
            <a:ea typeface="+mn-ea"/>
            <a:cs typeface="+mn-cs"/>
          </a:endParaRPr>
        </a:p>
      </dsp:txBody>
      <dsp:txXfrm>
        <a:off x="2126351" y="1950669"/>
        <a:ext cx="2878726" cy="421004"/>
      </dsp:txXfrm>
    </dsp:sp>
    <dsp:sp modelId="{0A498C06-189E-4FD8-A674-6B9E45179DCA}">
      <dsp:nvSpPr>
        <dsp:cNvPr id="0" name=""/>
        <dsp:cNvSpPr/>
      </dsp:nvSpPr>
      <dsp:spPr>
        <a:xfrm>
          <a:off x="2126351" y="2459383"/>
          <a:ext cx="2841783" cy="25834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533400" rtl="0">
            <a:lnSpc>
              <a:spcPct val="90000"/>
            </a:lnSpc>
            <a:spcBef>
              <a:spcPct val="0"/>
            </a:spcBef>
            <a:spcAft>
              <a:spcPct val="35000"/>
            </a:spcAft>
          </a:pPr>
          <a:endParaRPr kumimoji="0" lang="es-ES_tradnl" sz="1200" b="0" i="0" u="none" strike="noStrike" kern="1200" cap="none" spc="0" normalizeH="0" baseline="0" noProof="0" dirty="0" smtClean="0">
            <a:ln>
              <a:noFill/>
            </a:ln>
            <a:solidFill>
              <a:srgbClr val="3333CC"/>
            </a:solidFill>
            <a:effectLst/>
            <a:uLnTx/>
            <a:uFillTx/>
            <a:latin typeface="Times New Roman"/>
            <a:ea typeface="+mn-ea"/>
            <a:cs typeface="+mn-cs"/>
          </a:endParaRPr>
        </a:p>
      </dsp:txBody>
      <dsp:txXfrm>
        <a:off x="2126351" y="2459383"/>
        <a:ext cx="2841783" cy="258343"/>
      </dsp:txXfrm>
    </dsp:sp>
    <dsp:sp modelId="{8E1434F3-2543-4A67-85AC-48193F04DE3C}">
      <dsp:nvSpPr>
        <dsp:cNvPr id="0" name=""/>
        <dsp:cNvSpPr/>
      </dsp:nvSpPr>
      <dsp:spPr>
        <a:xfrm>
          <a:off x="2126351"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C18FD66-EDEC-4819-B8A1-8FF177EAD61F}">
      <dsp:nvSpPr>
        <dsp:cNvPr id="0" name=""/>
        <dsp:cNvSpPr/>
      </dsp:nvSpPr>
      <dsp:spPr>
        <a:xfrm>
          <a:off x="2525780"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D22B1A0-EF2D-427D-83A8-ED1A324FD320}">
      <dsp:nvSpPr>
        <dsp:cNvPr id="0" name=""/>
        <dsp:cNvSpPr/>
      </dsp:nvSpPr>
      <dsp:spPr>
        <a:xfrm>
          <a:off x="2925524"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E110773-51A5-4B27-B280-8C53152F4947}">
      <dsp:nvSpPr>
        <dsp:cNvPr id="0" name=""/>
        <dsp:cNvSpPr/>
      </dsp:nvSpPr>
      <dsp:spPr>
        <a:xfrm>
          <a:off x="3324952"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8D4AE86-0A41-4479-BF01-1D562A38FDA8}">
      <dsp:nvSpPr>
        <dsp:cNvPr id="0" name=""/>
        <dsp:cNvSpPr/>
      </dsp:nvSpPr>
      <dsp:spPr>
        <a:xfrm>
          <a:off x="3724697"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5BF578A-38A7-4135-B7CF-CBB5239B83C6}">
      <dsp:nvSpPr>
        <dsp:cNvPr id="0" name=""/>
        <dsp:cNvSpPr/>
      </dsp:nvSpPr>
      <dsp:spPr>
        <a:xfrm>
          <a:off x="4124125"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134DD1F-96C5-453A-A7F3-2B0506A0EA1D}">
      <dsp:nvSpPr>
        <dsp:cNvPr id="0" name=""/>
        <dsp:cNvSpPr/>
      </dsp:nvSpPr>
      <dsp:spPr>
        <a:xfrm>
          <a:off x="4523869" y="2717727"/>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113658F-1821-4742-A3A7-34E3359BD0B4}">
      <dsp:nvSpPr>
        <dsp:cNvPr id="0" name=""/>
        <dsp:cNvSpPr/>
      </dsp:nvSpPr>
      <dsp:spPr>
        <a:xfrm>
          <a:off x="2126351" y="2770353"/>
          <a:ext cx="2878726" cy="42100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l" defTabSz="889000" rtl="0">
            <a:lnSpc>
              <a:spcPct val="90000"/>
            </a:lnSpc>
            <a:spcBef>
              <a:spcPct val="0"/>
            </a:spcBef>
            <a:spcAft>
              <a:spcPct val="35000"/>
            </a:spcAft>
          </a:pPr>
          <a:r>
            <a:rPr kumimoji="0" lang="es-ES_tradnl" sz="2000" b="0" i="0" u="none" strike="noStrike" kern="1200" cap="none" spc="0" normalizeH="0" baseline="0" noProof="0" smtClean="0">
              <a:ln/>
              <a:effectLst/>
              <a:uLnTx/>
              <a:uFillTx/>
              <a:latin typeface="Times New Roman"/>
              <a:ea typeface="+mn-ea"/>
              <a:cs typeface="+mn-cs"/>
            </a:rPr>
            <a:t>GOBIERNO</a:t>
          </a:r>
          <a:endParaRPr kumimoji="0" lang="es-ES_tradnl" sz="2000" b="0" i="0" u="none" strike="noStrike" kern="1200" cap="none" spc="0" normalizeH="0" baseline="0" noProof="0" dirty="0" smtClean="0">
            <a:ln/>
            <a:effectLst/>
            <a:uLnTx/>
            <a:uFillTx/>
            <a:latin typeface="Times New Roman"/>
            <a:ea typeface="+mn-ea"/>
            <a:cs typeface="+mn-cs"/>
          </a:endParaRPr>
        </a:p>
      </dsp:txBody>
      <dsp:txXfrm>
        <a:off x="2126351" y="2770353"/>
        <a:ext cx="2878726" cy="421004"/>
      </dsp:txXfrm>
    </dsp:sp>
    <dsp:sp modelId="{E1136DE5-8EEC-4B47-8378-D7E996460AD3}">
      <dsp:nvSpPr>
        <dsp:cNvPr id="0" name=""/>
        <dsp:cNvSpPr/>
      </dsp:nvSpPr>
      <dsp:spPr>
        <a:xfrm>
          <a:off x="2126351" y="3279067"/>
          <a:ext cx="2841783" cy="25834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533400" rtl="0">
            <a:lnSpc>
              <a:spcPct val="90000"/>
            </a:lnSpc>
            <a:spcBef>
              <a:spcPct val="0"/>
            </a:spcBef>
            <a:spcAft>
              <a:spcPct val="35000"/>
            </a:spcAft>
          </a:pPr>
          <a:endParaRPr kumimoji="0" lang="es-ES_tradnl" sz="1200" b="0" i="0" u="none" strike="noStrike" kern="1200" cap="none" spc="0" normalizeH="0" baseline="0" noProof="0" dirty="0">
            <a:ln>
              <a:noFill/>
            </a:ln>
            <a:solidFill>
              <a:srgbClr val="3333CC"/>
            </a:solidFill>
            <a:effectLst/>
            <a:uLnTx/>
            <a:uFillTx/>
            <a:latin typeface="Times New Roman"/>
            <a:ea typeface="+mn-ea"/>
            <a:cs typeface="+mn-cs"/>
          </a:endParaRPr>
        </a:p>
      </dsp:txBody>
      <dsp:txXfrm>
        <a:off x="2126351" y="3279067"/>
        <a:ext cx="2841783" cy="258343"/>
      </dsp:txXfrm>
    </dsp:sp>
    <dsp:sp modelId="{9DB827E0-416C-4615-8BA5-C2C659955B68}">
      <dsp:nvSpPr>
        <dsp:cNvPr id="0" name=""/>
        <dsp:cNvSpPr/>
      </dsp:nvSpPr>
      <dsp:spPr>
        <a:xfrm>
          <a:off x="2126351"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8A1EB03-24BD-4718-B4CD-6BB95646C472}">
      <dsp:nvSpPr>
        <dsp:cNvPr id="0" name=""/>
        <dsp:cNvSpPr/>
      </dsp:nvSpPr>
      <dsp:spPr>
        <a:xfrm>
          <a:off x="2525780"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59EBDEC-C7D8-41E4-B7D1-8DF79B477500}">
      <dsp:nvSpPr>
        <dsp:cNvPr id="0" name=""/>
        <dsp:cNvSpPr/>
      </dsp:nvSpPr>
      <dsp:spPr>
        <a:xfrm>
          <a:off x="2925524"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7381D83-62A5-442F-8E74-139B2BE64210}">
      <dsp:nvSpPr>
        <dsp:cNvPr id="0" name=""/>
        <dsp:cNvSpPr/>
      </dsp:nvSpPr>
      <dsp:spPr>
        <a:xfrm>
          <a:off x="3324952"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0D8EF67-8FEF-4D11-8770-A26821AC76F3}">
      <dsp:nvSpPr>
        <dsp:cNvPr id="0" name=""/>
        <dsp:cNvSpPr/>
      </dsp:nvSpPr>
      <dsp:spPr>
        <a:xfrm>
          <a:off x="3724697"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A28E19B-0953-422E-9353-16984233E5F2}">
      <dsp:nvSpPr>
        <dsp:cNvPr id="0" name=""/>
        <dsp:cNvSpPr/>
      </dsp:nvSpPr>
      <dsp:spPr>
        <a:xfrm>
          <a:off x="4124125"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E9334FD-784B-4D9A-9E17-5FEBA5DA34A9}">
      <dsp:nvSpPr>
        <dsp:cNvPr id="0" name=""/>
        <dsp:cNvSpPr/>
      </dsp:nvSpPr>
      <dsp:spPr>
        <a:xfrm>
          <a:off x="4523869" y="3537411"/>
          <a:ext cx="664977" cy="526256"/>
        </a:xfrm>
        <a:prstGeom prst="chevron">
          <a:avLst>
            <a:gd name="adj" fmla="val 7061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CBF4B2-9344-46C4-A9D9-A21086CB6791}">
      <dsp:nvSpPr>
        <dsp:cNvPr id="0" name=""/>
        <dsp:cNvSpPr/>
      </dsp:nvSpPr>
      <dsp:spPr>
        <a:xfrm>
          <a:off x="2126351" y="3590037"/>
          <a:ext cx="2878726" cy="42100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l" defTabSz="889000" rtl="0">
            <a:lnSpc>
              <a:spcPct val="90000"/>
            </a:lnSpc>
            <a:spcBef>
              <a:spcPct val="0"/>
            </a:spcBef>
            <a:spcAft>
              <a:spcPct val="35000"/>
            </a:spcAft>
          </a:pPr>
          <a:r>
            <a:rPr kumimoji="0" lang="es-ES_tradnl" sz="2000" b="0" i="0" u="none" strike="noStrike" kern="1200" cap="none" spc="0" normalizeH="0" baseline="0" noProof="0" smtClean="0">
              <a:ln/>
              <a:effectLst/>
              <a:uLnTx/>
              <a:uFillTx/>
              <a:latin typeface="Times New Roman"/>
              <a:ea typeface="+mn-ea"/>
              <a:cs typeface="+mn-cs"/>
            </a:rPr>
            <a:t>ORDENAMIENTO</a:t>
          </a:r>
          <a:endParaRPr kumimoji="0" lang="es-ES_tradnl" sz="2000" b="0" i="0" u="none" strike="noStrike" kern="1200" cap="none" spc="0" normalizeH="0" baseline="0" noProof="0" dirty="0">
            <a:ln/>
            <a:effectLst/>
            <a:uLnTx/>
            <a:uFillTx/>
            <a:latin typeface="Times New Roman"/>
            <a:ea typeface="+mn-ea"/>
            <a:cs typeface="+mn-cs"/>
          </a:endParaRPr>
        </a:p>
      </dsp:txBody>
      <dsp:txXfrm>
        <a:off x="2126351" y="3590037"/>
        <a:ext cx="2878726" cy="421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6BC91-2338-4F0B-A435-3BCC587D5473}">
      <dsp:nvSpPr>
        <dsp:cNvPr id="0" name=""/>
        <dsp:cNvSpPr/>
      </dsp:nvSpPr>
      <dsp:spPr>
        <a:xfrm>
          <a:off x="0" y="0"/>
          <a:ext cx="6756799" cy="4236606"/>
        </a:xfrm>
        <a:prstGeom prst="roundRect">
          <a:avLst>
            <a:gd name="adj" fmla="val 85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3288077" numCol="1" spcCol="1270" anchor="t" anchorCtr="0">
          <a:noAutofit/>
        </a:bodyPr>
        <a:lstStyle/>
        <a:p>
          <a:pPr lvl="0" algn="ctr" defTabSz="1066800">
            <a:lnSpc>
              <a:spcPct val="90000"/>
            </a:lnSpc>
            <a:spcBef>
              <a:spcPct val="0"/>
            </a:spcBef>
            <a:spcAft>
              <a:spcPct val="35000"/>
            </a:spcAft>
          </a:pPr>
          <a:r>
            <a:rPr lang="es-HN" sz="2400" b="1" kern="1200" dirty="0" smtClean="0">
              <a:solidFill>
                <a:schemeClr val="tx1"/>
              </a:solidFill>
              <a:latin typeface="+mj-lt"/>
            </a:rPr>
            <a:t>GLOBAL </a:t>
          </a:r>
        </a:p>
        <a:p>
          <a:pPr lvl="0" algn="l" defTabSz="1066800">
            <a:lnSpc>
              <a:spcPct val="90000"/>
            </a:lnSpc>
            <a:spcBef>
              <a:spcPct val="0"/>
            </a:spcBef>
            <a:spcAft>
              <a:spcPct val="35000"/>
            </a:spcAft>
          </a:pPr>
          <a:r>
            <a:rPr lang="es-HN" sz="1400" b="1" kern="1200" dirty="0" smtClean="0">
              <a:solidFill>
                <a:schemeClr val="tx1"/>
              </a:solidFill>
            </a:rPr>
            <a:t>Responsables:</a:t>
          </a:r>
          <a:r>
            <a:rPr lang="es-HN" sz="1400" kern="1200" dirty="0" smtClean="0">
              <a:solidFill>
                <a:schemeClr val="tx1"/>
              </a:solidFill>
            </a:rPr>
            <a:t> Consejo de Ministros, Secretaría de Finanzas</a:t>
          </a:r>
        </a:p>
        <a:p>
          <a:pPr lvl="0" algn="l" defTabSz="1066800">
            <a:lnSpc>
              <a:spcPct val="90000"/>
            </a:lnSpc>
            <a:spcBef>
              <a:spcPct val="0"/>
            </a:spcBef>
            <a:spcAft>
              <a:spcPct val="35000"/>
            </a:spcAft>
          </a:pPr>
          <a:r>
            <a:rPr lang="es-HN" sz="1400" b="1" kern="1200" dirty="0" smtClean="0">
              <a:solidFill>
                <a:schemeClr val="tx1"/>
              </a:solidFill>
            </a:rPr>
            <a:t>Instrumentos Técnicos:</a:t>
          </a:r>
          <a:r>
            <a:rPr lang="es-HN" sz="1400" kern="1200" dirty="0" smtClean="0">
              <a:solidFill>
                <a:schemeClr val="tx1"/>
              </a:solidFill>
            </a:rPr>
            <a:t> Presupuesto Global, Gastos, Resultados, Efectos</a:t>
          </a:r>
          <a:endParaRPr lang="es-HN" sz="1400" kern="1200" dirty="0">
            <a:solidFill>
              <a:schemeClr val="tx1"/>
            </a:solidFill>
          </a:endParaRPr>
        </a:p>
      </dsp:txBody>
      <dsp:txXfrm>
        <a:off x="105473" y="105473"/>
        <a:ext cx="6545853" cy="4025660"/>
      </dsp:txXfrm>
    </dsp:sp>
    <dsp:sp modelId="{65F16419-A996-44F8-92C3-751D7BAF00F1}">
      <dsp:nvSpPr>
        <dsp:cNvPr id="0" name=""/>
        <dsp:cNvSpPr/>
      </dsp:nvSpPr>
      <dsp:spPr>
        <a:xfrm>
          <a:off x="147095" y="1468106"/>
          <a:ext cx="6418959" cy="2768499"/>
        </a:xfrm>
        <a:prstGeom prst="roundRect">
          <a:avLst>
            <a:gd name="adj" fmla="val 10500"/>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1883171" numCol="1" spcCol="1270" anchor="t" anchorCtr="0">
          <a:noAutofit/>
        </a:bodyPr>
        <a:lstStyle/>
        <a:p>
          <a:pPr lvl="0" algn="ctr" defTabSz="1066800">
            <a:lnSpc>
              <a:spcPct val="90000"/>
            </a:lnSpc>
            <a:spcBef>
              <a:spcPct val="0"/>
            </a:spcBef>
            <a:spcAft>
              <a:spcPct val="35000"/>
            </a:spcAft>
          </a:pPr>
          <a:r>
            <a:rPr lang="es-HN" sz="2400" b="1" kern="1200" dirty="0" smtClean="0">
              <a:solidFill>
                <a:schemeClr val="tx1"/>
              </a:solidFill>
              <a:latin typeface="+mj-lt"/>
            </a:rPr>
            <a:t>INSTITUCIONAL</a:t>
          </a:r>
          <a:r>
            <a:rPr lang="es-HN" sz="2000" kern="1200" dirty="0" smtClean="0">
              <a:solidFill>
                <a:schemeClr val="tx1"/>
              </a:solidFill>
            </a:rPr>
            <a:t> </a:t>
          </a:r>
        </a:p>
        <a:p>
          <a:pPr lvl="0" algn="l" defTabSz="1066800">
            <a:lnSpc>
              <a:spcPct val="90000"/>
            </a:lnSpc>
            <a:spcBef>
              <a:spcPct val="0"/>
            </a:spcBef>
            <a:spcAft>
              <a:spcPct val="35000"/>
            </a:spcAft>
          </a:pPr>
          <a:r>
            <a:rPr lang="es-HN" sz="1400" b="1" kern="1200" dirty="0" smtClean="0">
              <a:solidFill>
                <a:schemeClr val="tx1"/>
              </a:solidFill>
            </a:rPr>
            <a:t>Responsables: </a:t>
          </a:r>
          <a:r>
            <a:rPr lang="es-HN" sz="1400" b="0" kern="1200" dirty="0" smtClean="0">
              <a:solidFill>
                <a:schemeClr val="tx1"/>
              </a:solidFill>
            </a:rPr>
            <a:t>Secretarios de Estado, Presidente Director o Gerente etc.,</a:t>
          </a:r>
        </a:p>
        <a:p>
          <a:pPr lvl="0" algn="l" defTabSz="1066800">
            <a:lnSpc>
              <a:spcPct val="90000"/>
            </a:lnSpc>
            <a:spcBef>
              <a:spcPct val="0"/>
            </a:spcBef>
            <a:spcAft>
              <a:spcPct val="35000"/>
            </a:spcAft>
          </a:pPr>
          <a:r>
            <a:rPr lang="es-HN" sz="1400" b="1" kern="1200" dirty="0" smtClean="0">
              <a:solidFill>
                <a:schemeClr val="tx1"/>
              </a:solidFill>
            </a:rPr>
            <a:t>Instrumentos Técnicos: </a:t>
          </a:r>
          <a:r>
            <a:rPr lang="es-HN" sz="1400" b="0" kern="1200" dirty="0" smtClean="0">
              <a:solidFill>
                <a:schemeClr val="tx1"/>
              </a:solidFill>
            </a:rPr>
            <a:t>Presupuesto institucional (Objetivo y metas, Recursos, Gastos, Efectos</a:t>
          </a:r>
          <a:endParaRPr lang="es-HN" sz="1400" b="0" kern="1200" dirty="0">
            <a:solidFill>
              <a:schemeClr val="tx1"/>
            </a:solidFill>
          </a:endParaRPr>
        </a:p>
      </dsp:txBody>
      <dsp:txXfrm>
        <a:off x="232236" y="1553247"/>
        <a:ext cx="6248677" cy="2598217"/>
      </dsp:txXfrm>
    </dsp:sp>
    <dsp:sp modelId="{70C5008D-2FD1-4134-95DB-7ADED4F5C832}">
      <dsp:nvSpPr>
        <dsp:cNvPr id="0" name=""/>
        <dsp:cNvSpPr/>
      </dsp:nvSpPr>
      <dsp:spPr>
        <a:xfrm>
          <a:off x="294299" y="2847965"/>
          <a:ext cx="6081119" cy="1302095"/>
        </a:xfrm>
        <a:prstGeom prst="roundRect">
          <a:avLst>
            <a:gd name="adj" fmla="val 105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170688" numCol="1" spcCol="1270" anchor="t" anchorCtr="0">
          <a:noAutofit/>
        </a:bodyPr>
        <a:lstStyle/>
        <a:p>
          <a:pPr lvl="0" algn="ctr" defTabSz="1066800">
            <a:lnSpc>
              <a:spcPct val="90000"/>
            </a:lnSpc>
            <a:spcBef>
              <a:spcPct val="0"/>
            </a:spcBef>
            <a:spcAft>
              <a:spcPct val="35000"/>
            </a:spcAft>
          </a:pPr>
          <a:r>
            <a:rPr lang="es-HN" sz="2400" b="1" kern="1200" dirty="0" smtClean="0">
              <a:solidFill>
                <a:schemeClr val="tx1"/>
              </a:solidFill>
              <a:latin typeface="+mj-lt"/>
            </a:rPr>
            <a:t>PROGRAMÁTICO</a:t>
          </a:r>
        </a:p>
        <a:p>
          <a:pPr lvl="0" algn="l" defTabSz="1066800">
            <a:lnSpc>
              <a:spcPct val="90000"/>
            </a:lnSpc>
            <a:spcBef>
              <a:spcPct val="0"/>
            </a:spcBef>
            <a:spcAft>
              <a:spcPct val="35000"/>
            </a:spcAft>
          </a:pPr>
          <a:r>
            <a:rPr lang="es-HN" sz="1400" b="1" kern="1200" dirty="0" smtClean="0">
              <a:solidFill>
                <a:schemeClr val="tx1"/>
              </a:solidFill>
            </a:rPr>
            <a:t>Responsables: </a:t>
          </a:r>
          <a:r>
            <a:rPr lang="es-HN" sz="1400" kern="1200" dirty="0" smtClean="0">
              <a:solidFill>
                <a:schemeClr val="tx1"/>
              </a:solidFill>
            </a:rPr>
            <a:t>unidades ejecutoras de programas</a:t>
          </a:r>
        </a:p>
        <a:p>
          <a:pPr lvl="0" algn="l" defTabSz="1066800">
            <a:lnSpc>
              <a:spcPct val="90000"/>
            </a:lnSpc>
            <a:spcBef>
              <a:spcPct val="0"/>
            </a:spcBef>
            <a:spcAft>
              <a:spcPct val="35000"/>
            </a:spcAft>
          </a:pPr>
          <a:r>
            <a:rPr lang="es-HN" sz="1400" b="1" kern="1200" dirty="0" smtClean="0">
              <a:solidFill>
                <a:schemeClr val="tx1"/>
              </a:solidFill>
            </a:rPr>
            <a:t>Instrumentos Técnicos: </a:t>
          </a:r>
          <a:r>
            <a:rPr lang="es-HN" sz="1400" kern="1200" dirty="0" smtClean="0">
              <a:solidFill>
                <a:schemeClr val="tx1"/>
              </a:solidFill>
            </a:rPr>
            <a:t>programas, proyectos, A/O, Objetivos, Metas, Recursos, Gastos Efectos.</a:t>
          </a:r>
          <a:endParaRPr lang="es-HN" sz="1400" kern="1200" dirty="0">
            <a:solidFill>
              <a:schemeClr val="tx1"/>
            </a:solidFill>
          </a:endParaRPr>
        </a:p>
      </dsp:txBody>
      <dsp:txXfrm>
        <a:off x="334343" y="2888009"/>
        <a:ext cx="6001031" cy="12220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B3339-62E8-4782-AF6E-7EB91F978FA3}">
      <dsp:nvSpPr>
        <dsp:cNvPr id="0" name=""/>
        <dsp:cNvSpPr/>
      </dsp:nvSpPr>
      <dsp:spPr>
        <a:xfrm>
          <a:off x="229469" y="0"/>
          <a:ext cx="5362569" cy="4064000"/>
        </a:xfrm>
        <a:prstGeom prst="triangle">
          <a:avLst/>
        </a:prstGeom>
        <a:solidFill>
          <a:schemeClr val="accent1">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prstMaterial="translucentPowder">
          <a:bevelT/>
        </a:sp3d>
      </dsp:spPr>
      <dsp:style>
        <a:lnRef idx="2">
          <a:scrgbClr r="0" g="0" b="0"/>
        </a:lnRef>
        <a:fillRef idx="1">
          <a:scrgbClr r="0" g="0" b="0"/>
        </a:fillRef>
        <a:effectRef idx="0">
          <a:scrgbClr r="0" g="0" b="0"/>
        </a:effectRef>
        <a:fontRef idx="minor">
          <a:schemeClr val="lt1"/>
        </a:fontRef>
      </dsp:style>
    </dsp:sp>
    <dsp:sp modelId="{2735AFF5-9C0A-47DC-A29C-5F7F532C0D4C}">
      <dsp:nvSpPr>
        <dsp:cNvPr id="0" name=""/>
        <dsp:cNvSpPr/>
      </dsp:nvSpPr>
      <dsp:spPr>
        <a:xfrm>
          <a:off x="3082123" y="408582"/>
          <a:ext cx="2851158"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HN" sz="1400" b="1" kern="1200" dirty="0" smtClean="0"/>
            <a:t>SECTOR TERCIARIO </a:t>
          </a:r>
        </a:p>
        <a:p>
          <a:pPr lvl="0" algn="ctr" defTabSz="622300">
            <a:lnSpc>
              <a:spcPct val="90000"/>
            </a:lnSpc>
            <a:spcBef>
              <a:spcPct val="0"/>
            </a:spcBef>
            <a:spcAft>
              <a:spcPct val="35000"/>
            </a:spcAft>
          </a:pPr>
          <a:r>
            <a:rPr lang="es-HN" sz="1100" b="1" kern="1200" dirty="0" smtClean="0"/>
            <a:t>(Servicios) </a:t>
          </a:r>
        </a:p>
        <a:p>
          <a:pPr lvl="0" algn="ctr" defTabSz="622300">
            <a:lnSpc>
              <a:spcPct val="90000"/>
            </a:lnSpc>
            <a:spcBef>
              <a:spcPct val="0"/>
            </a:spcBef>
            <a:spcAft>
              <a:spcPct val="35000"/>
            </a:spcAft>
          </a:pPr>
          <a:r>
            <a:rPr lang="es-HN" sz="1100" kern="1200" dirty="0" smtClean="0"/>
            <a:t>Comercio, Bancos, Educación, Cultura, Servicios a personas.</a:t>
          </a:r>
          <a:endParaRPr lang="es-HN" sz="1100" kern="1200" dirty="0"/>
        </a:p>
      </dsp:txBody>
      <dsp:txXfrm>
        <a:off x="3129085" y="455544"/>
        <a:ext cx="2757234" cy="868101"/>
      </dsp:txXfrm>
    </dsp:sp>
    <dsp:sp modelId="{A5A7DE9A-6FAF-485C-8339-E99F199BFA6C}">
      <dsp:nvSpPr>
        <dsp:cNvPr id="0" name=""/>
        <dsp:cNvSpPr/>
      </dsp:nvSpPr>
      <dsp:spPr>
        <a:xfrm>
          <a:off x="3082123" y="1490860"/>
          <a:ext cx="2851158"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HN" sz="1400" b="1" kern="1200" dirty="0" smtClean="0"/>
            <a:t>SECTOR SECUNDARIO </a:t>
          </a:r>
        </a:p>
        <a:p>
          <a:pPr lvl="0" algn="ctr" defTabSz="622300">
            <a:lnSpc>
              <a:spcPct val="90000"/>
            </a:lnSpc>
            <a:spcBef>
              <a:spcPct val="0"/>
            </a:spcBef>
            <a:spcAft>
              <a:spcPct val="35000"/>
            </a:spcAft>
          </a:pPr>
          <a:r>
            <a:rPr lang="es-HN" sz="1100" b="1" kern="1200" dirty="0" smtClean="0"/>
            <a:t>(Producción de Bienes) </a:t>
          </a:r>
        </a:p>
        <a:p>
          <a:pPr lvl="0" algn="ctr" defTabSz="622300">
            <a:lnSpc>
              <a:spcPct val="90000"/>
            </a:lnSpc>
            <a:spcBef>
              <a:spcPct val="0"/>
            </a:spcBef>
            <a:spcAft>
              <a:spcPct val="35000"/>
            </a:spcAft>
          </a:pPr>
          <a:r>
            <a:rPr lang="es-HN" sz="1100" kern="1200" dirty="0" smtClean="0"/>
            <a:t>Industria, Construcción, Manufactura</a:t>
          </a:r>
          <a:endParaRPr lang="es-HN" sz="1100" kern="1200" dirty="0"/>
        </a:p>
      </dsp:txBody>
      <dsp:txXfrm>
        <a:off x="3129085" y="1537822"/>
        <a:ext cx="2757234" cy="868101"/>
      </dsp:txXfrm>
    </dsp:sp>
    <dsp:sp modelId="{6EA6B827-7A40-471D-820F-8AF7F2A56DC5}">
      <dsp:nvSpPr>
        <dsp:cNvPr id="0" name=""/>
        <dsp:cNvSpPr/>
      </dsp:nvSpPr>
      <dsp:spPr>
        <a:xfrm>
          <a:off x="3082123" y="2573139"/>
          <a:ext cx="2851158"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HN" sz="1400" b="1" kern="1200" dirty="0" smtClean="0"/>
            <a:t>SECTOR PRIMARIO </a:t>
          </a:r>
        </a:p>
        <a:p>
          <a:pPr lvl="0" algn="ctr" defTabSz="622300">
            <a:lnSpc>
              <a:spcPct val="90000"/>
            </a:lnSpc>
            <a:spcBef>
              <a:spcPct val="0"/>
            </a:spcBef>
            <a:spcAft>
              <a:spcPct val="35000"/>
            </a:spcAft>
          </a:pPr>
          <a:r>
            <a:rPr lang="es-HN" sz="1100" b="1" kern="1200" dirty="0" smtClean="0"/>
            <a:t>(Producción Básica) </a:t>
          </a:r>
        </a:p>
        <a:p>
          <a:pPr lvl="0" algn="ctr" defTabSz="622300">
            <a:lnSpc>
              <a:spcPct val="90000"/>
            </a:lnSpc>
            <a:spcBef>
              <a:spcPct val="0"/>
            </a:spcBef>
            <a:spcAft>
              <a:spcPct val="35000"/>
            </a:spcAft>
          </a:pPr>
          <a:r>
            <a:rPr lang="es-HN" sz="1100" kern="1200" dirty="0" smtClean="0"/>
            <a:t>Agricultura, Ganadería, Pesca, Minería, Producción energética</a:t>
          </a:r>
          <a:endParaRPr lang="es-HN" sz="1100" kern="1200" dirty="0"/>
        </a:p>
      </dsp:txBody>
      <dsp:txXfrm>
        <a:off x="3129085" y="2620101"/>
        <a:ext cx="2757234" cy="8681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11210-2ADA-432D-B6A3-2BEAB25C3031}">
      <dsp:nvSpPr>
        <dsp:cNvPr id="0" name=""/>
        <dsp:cNvSpPr/>
      </dsp:nvSpPr>
      <dsp:spPr>
        <a:xfrm>
          <a:off x="0" y="311041"/>
          <a:ext cx="792088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674A32-3219-4AF4-AEF8-166220DF220B}">
      <dsp:nvSpPr>
        <dsp:cNvPr id="0" name=""/>
        <dsp:cNvSpPr/>
      </dsp:nvSpPr>
      <dsp:spPr>
        <a:xfrm>
          <a:off x="396044" y="133921"/>
          <a:ext cx="5544616"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b="1" kern="1200" dirty="0" smtClean="0"/>
            <a:t>Sector		Descripción</a:t>
          </a:r>
          <a:endParaRPr lang="es-HN" sz="2000" kern="1200" dirty="0"/>
        </a:p>
      </dsp:txBody>
      <dsp:txXfrm>
        <a:off x="413337" y="151214"/>
        <a:ext cx="5510030" cy="319654"/>
      </dsp:txXfrm>
    </dsp:sp>
    <dsp:sp modelId="{5957DA53-F241-4331-94C4-DD5F8DF8A7C8}">
      <dsp:nvSpPr>
        <dsp:cNvPr id="0" name=""/>
        <dsp:cNvSpPr/>
      </dsp:nvSpPr>
      <dsp:spPr>
        <a:xfrm>
          <a:off x="0" y="855361"/>
          <a:ext cx="7920880" cy="302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1E8AAF-77C7-4C6C-9BE9-98C13BA41799}">
      <dsp:nvSpPr>
        <dsp:cNvPr id="0" name=""/>
        <dsp:cNvSpPr/>
      </dsp:nvSpPr>
      <dsp:spPr>
        <a:xfrm>
          <a:off x="396044" y="678241"/>
          <a:ext cx="5544616" cy="3542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kern="1200" dirty="0" smtClean="0"/>
            <a:t>100	Desarrollo de los Recursos Naturales </a:t>
          </a:r>
          <a:endParaRPr lang="es-HN" sz="2000" kern="1200" dirty="0"/>
        </a:p>
      </dsp:txBody>
      <dsp:txXfrm>
        <a:off x="413337" y="695534"/>
        <a:ext cx="5510030" cy="319654"/>
      </dsp:txXfrm>
    </dsp:sp>
    <dsp:sp modelId="{F21DEEF0-BF26-4B12-A1D2-E12A61C813BE}">
      <dsp:nvSpPr>
        <dsp:cNvPr id="0" name=""/>
        <dsp:cNvSpPr/>
      </dsp:nvSpPr>
      <dsp:spPr>
        <a:xfrm>
          <a:off x="0" y="1399681"/>
          <a:ext cx="7920880" cy="302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07FF9-7563-4F81-80DF-756F1576FF66}">
      <dsp:nvSpPr>
        <dsp:cNvPr id="0" name=""/>
        <dsp:cNvSpPr/>
      </dsp:nvSpPr>
      <dsp:spPr>
        <a:xfrm>
          <a:off x="396044" y="1222561"/>
          <a:ext cx="5544616" cy="3542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kern="1200" dirty="0" smtClean="0"/>
            <a:t>200	Desarrollo de los Recursos Humanos</a:t>
          </a:r>
          <a:endParaRPr lang="es-HN" sz="2000" kern="1200" dirty="0"/>
        </a:p>
      </dsp:txBody>
      <dsp:txXfrm>
        <a:off x="413337" y="1239854"/>
        <a:ext cx="5510030" cy="319654"/>
      </dsp:txXfrm>
    </dsp:sp>
    <dsp:sp modelId="{2533218B-1F41-407A-BB02-FC7A95409ED9}">
      <dsp:nvSpPr>
        <dsp:cNvPr id="0" name=""/>
        <dsp:cNvSpPr/>
      </dsp:nvSpPr>
      <dsp:spPr>
        <a:xfrm>
          <a:off x="0" y="1944001"/>
          <a:ext cx="7920880" cy="302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43C7E-3FA5-4CC1-A043-8A4F3D045D47}">
      <dsp:nvSpPr>
        <dsp:cNvPr id="0" name=""/>
        <dsp:cNvSpPr/>
      </dsp:nvSpPr>
      <dsp:spPr>
        <a:xfrm>
          <a:off x="396044" y="1766881"/>
          <a:ext cx="5544616" cy="3542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kern="1200" smtClean="0"/>
            <a:t>300	Desarrollo de la Infraestructura</a:t>
          </a:r>
          <a:endParaRPr lang="es-HN" sz="2000" kern="1200"/>
        </a:p>
      </dsp:txBody>
      <dsp:txXfrm>
        <a:off x="413337" y="1784174"/>
        <a:ext cx="5510030" cy="319654"/>
      </dsp:txXfrm>
    </dsp:sp>
    <dsp:sp modelId="{83022866-8C49-4D0F-B2C1-1069F989DCE2}">
      <dsp:nvSpPr>
        <dsp:cNvPr id="0" name=""/>
        <dsp:cNvSpPr/>
      </dsp:nvSpPr>
      <dsp:spPr>
        <a:xfrm>
          <a:off x="0" y="2488321"/>
          <a:ext cx="7920880" cy="3024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C59454-18F3-4AA4-8201-C80674B5C66D}">
      <dsp:nvSpPr>
        <dsp:cNvPr id="0" name=""/>
        <dsp:cNvSpPr/>
      </dsp:nvSpPr>
      <dsp:spPr>
        <a:xfrm>
          <a:off x="396044" y="2311201"/>
          <a:ext cx="5544616" cy="35424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kern="1200" smtClean="0"/>
            <a:t>400	Desarrollo y Fomento de la Producción</a:t>
          </a:r>
          <a:endParaRPr lang="es-HN" sz="2000" kern="1200"/>
        </a:p>
      </dsp:txBody>
      <dsp:txXfrm>
        <a:off x="413337" y="2328494"/>
        <a:ext cx="5510030" cy="319654"/>
      </dsp:txXfrm>
    </dsp:sp>
    <dsp:sp modelId="{FADC39A1-529C-447D-A3FB-970DE3EA5BFE}">
      <dsp:nvSpPr>
        <dsp:cNvPr id="0" name=""/>
        <dsp:cNvSpPr/>
      </dsp:nvSpPr>
      <dsp:spPr>
        <a:xfrm>
          <a:off x="0" y="3032641"/>
          <a:ext cx="792088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4933A-145B-4707-835E-08CF5D662795}">
      <dsp:nvSpPr>
        <dsp:cNvPr id="0" name=""/>
        <dsp:cNvSpPr/>
      </dsp:nvSpPr>
      <dsp:spPr>
        <a:xfrm>
          <a:off x="396044" y="2855521"/>
          <a:ext cx="5544616"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kern="1200" smtClean="0"/>
            <a:t>500	Servicios Generales</a:t>
          </a:r>
          <a:endParaRPr lang="es-HN" sz="2000" kern="1200"/>
        </a:p>
      </dsp:txBody>
      <dsp:txXfrm>
        <a:off x="413337" y="2872814"/>
        <a:ext cx="5510030" cy="319654"/>
      </dsp:txXfrm>
    </dsp:sp>
    <dsp:sp modelId="{315E8F5F-D5B3-4FAD-9816-ADFC14E6C72B}">
      <dsp:nvSpPr>
        <dsp:cNvPr id="0" name=""/>
        <dsp:cNvSpPr/>
      </dsp:nvSpPr>
      <dsp:spPr>
        <a:xfrm>
          <a:off x="0" y="3576961"/>
          <a:ext cx="7920880" cy="302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65E10A-90C5-4C5E-9DF5-7B9C18F19606}">
      <dsp:nvSpPr>
        <dsp:cNvPr id="0" name=""/>
        <dsp:cNvSpPr/>
      </dsp:nvSpPr>
      <dsp:spPr>
        <a:xfrm>
          <a:off x="396044" y="3399841"/>
          <a:ext cx="5544616" cy="3542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889000" rtl="0">
            <a:lnSpc>
              <a:spcPct val="90000"/>
            </a:lnSpc>
            <a:spcBef>
              <a:spcPct val="0"/>
            </a:spcBef>
            <a:spcAft>
              <a:spcPct val="35000"/>
            </a:spcAft>
          </a:pPr>
          <a:r>
            <a:rPr lang="es-HN" sz="2000" kern="1200" dirty="0" smtClean="0"/>
            <a:t>600	Deuda Pública </a:t>
          </a:r>
          <a:endParaRPr lang="es-HN" sz="2000" kern="1200" dirty="0"/>
        </a:p>
      </dsp:txBody>
      <dsp:txXfrm>
        <a:off x="413337" y="3417134"/>
        <a:ext cx="5510030" cy="319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72CA1-D67A-4798-9CAA-180AB458B18F}">
      <dsp:nvSpPr>
        <dsp:cNvPr id="0" name=""/>
        <dsp:cNvSpPr/>
      </dsp:nvSpPr>
      <dsp:spPr>
        <a:xfrm>
          <a:off x="0" y="0"/>
          <a:ext cx="741997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B607F-EB29-40DD-B140-16193A07DC1A}">
      <dsp:nvSpPr>
        <dsp:cNvPr id="0" name=""/>
        <dsp:cNvSpPr/>
      </dsp:nvSpPr>
      <dsp:spPr>
        <a:xfrm>
          <a:off x="0" y="0"/>
          <a:ext cx="7419976" cy="81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HN" sz="2300" kern="1200" dirty="0" smtClean="0"/>
            <a:t>1. Los objetivos ante los cuales se evalúa; </a:t>
          </a:r>
          <a:endParaRPr lang="es-HN" sz="2300" kern="1200" dirty="0"/>
        </a:p>
      </dsp:txBody>
      <dsp:txXfrm>
        <a:off x="0" y="0"/>
        <a:ext cx="7419976" cy="817562"/>
      </dsp:txXfrm>
    </dsp:sp>
    <dsp:sp modelId="{0E76EAD7-BCE1-420A-8DD2-12CCDFABC26E}">
      <dsp:nvSpPr>
        <dsp:cNvPr id="0" name=""/>
        <dsp:cNvSpPr/>
      </dsp:nvSpPr>
      <dsp:spPr>
        <a:xfrm>
          <a:off x="0" y="817562"/>
          <a:ext cx="741997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43FEE-7D71-44AE-876E-3496E00AB686}">
      <dsp:nvSpPr>
        <dsp:cNvPr id="0" name=""/>
        <dsp:cNvSpPr/>
      </dsp:nvSpPr>
      <dsp:spPr>
        <a:xfrm>
          <a:off x="0" y="817562"/>
          <a:ext cx="7419976" cy="81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HN" sz="2300" kern="1200" dirty="0" smtClean="0"/>
            <a:t>2. La capacidad de producir efectos que tiene el gasto       público</a:t>
          </a:r>
          <a:endParaRPr lang="es-HN" sz="2300" kern="1200" dirty="0"/>
        </a:p>
      </dsp:txBody>
      <dsp:txXfrm>
        <a:off x="0" y="817562"/>
        <a:ext cx="7419976" cy="817562"/>
      </dsp:txXfrm>
    </dsp:sp>
    <dsp:sp modelId="{4769A2C5-314A-4A75-A3F0-4BC656785A36}">
      <dsp:nvSpPr>
        <dsp:cNvPr id="0" name=""/>
        <dsp:cNvSpPr/>
      </dsp:nvSpPr>
      <dsp:spPr>
        <a:xfrm>
          <a:off x="0" y="1635124"/>
          <a:ext cx="741997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7FB951-923E-41B8-B10A-359A8BA70BC6}">
      <dsp:nvSpPr>
        <dsp:cNvPr id="0" name=""/>
        <dsp:cNvSpPr/>
      </dsp:nvSpPr>
      <dsp:spPr>
        <a:xfrm>
          <a:off x="0" y="1635124"/>
          <a:ext cx="7419976" cy="81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HN" sz="2300" kern="1200" dirty="0" smtClean="0"/>
            <a:t>3. ¿Cuáles son los gastos a evaluar?; </a:t>
          </a:r>
          <a:endParaRPr lang="es-HN" sz="2300" kern="1200" dirty="0"/>
        </a:p>
      </dsp:txBody>
      <dsp:txXfrm>
        <a:off x="0" y="1635124"/>
        <a:ext cx="7419976" cy="817562"/>
      </dsp:txXfrm>
    </dsp:sp>
    <dsp:sp modelId="{E6EAFC0B-B731-42B3-B4C2-5F436F0215C1}">
      <dsp:nvSpPr>
        <dsp:cNvPr id="0" name=""/>
        <dsp:cNvSpPr/>
      </dsp:nvSpPr>
      <dsp:spPr>
        <a:xfrm>
          <a:off x="0" y="2452687"/>
          <a:ext cx="741997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CF6E87-7CBB-485D-A6B6-71A315D0370C}">
      <dsp:nvSpPr>
        <dsp:cNvPr id="0" name=""/>
        <dsp:cNvSpPr/>
      </dsp:nvSpPr>
      <dsp:spPr>
        <a:xfrm>
          <a:off x="0" y="2452687"/>
          <a:ext cx="7419976" cy="81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HN" sz="2300" kern="1200" dirty="0" smtClean="0"/>
            <a:t>4. El propósito de la evaluación, su momento y su aplicación.</a:t>
          </a:r>
          <a:endParaRPr lang="es-HN" sz="2300" kern="1200" dirty="0"/>
        </a:p>
      </dsp:txBody>
      <dsp:txXfrm>
        <a:off x="0" y="2452687"/>
        <a:ext cx="7419976" cy="8175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9F2CE-EAFD-4E54-82F5-A83325844287}">
      <dsp:nvSpPr>
        <dsp:cNvPr id="0" name=""/>
        <dsp:cNvSpPr/>
      </dsp:nvSpPr>
      <dsp:spPr>
        <a:xfrm>
          <a:off x="928704" y="2083729"/>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C299C99-592D-49E8-93F1-438F8192D511}">
      <dsp:nvSpPr>
        <dsp:cNvPr id="0" name=""/>
        <dsp:cNvSpPr/>
      </dsp:nvSpPr>
      <dsp:spPr>
        <a:xfrm>
          <a:off x="845229" y="2217503"/>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DEA5311-062C-405D-A00D-84E71B196548}">
      <dsp:nvSpPr>
        <dsp:cNvPr id="0" name=""/>
        <dsp:cNvSpPr/>
      </dsp:nvSpPr>
      <dsp:spPr>
        <a:xfrm>
          <a:off x="745744" y="2333323"/>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13BF3DE-9276-4A90-B11C-5F50C3C9EB3A}">
      <dsp:nvSpPr>
        <dsp:cNvPr id="0" name=""/>
        <dsp:cNvSpPr/>
      </dsp:nvSpPr>
      <dsp:spPr>
        <a:xfrm>
          <a:off x="864668" y="737393"/>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1C5B145-6467-40AD-A4EE-BE7AB1AF899A}">
      <dsp:nvSpPr>
        <dsp:cNvPr id="0" name=""/>
        <dsp:cNvSpPr/>
      </dsp:nvSpPr>
      <dsp:spPr>
        <a:xfrm>
          <a:off x="991978" y="661529"/>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6F35441-1EB8-4BF0-B163-941217940312}">
      <dsp:nvSpPr>
        <dsp:cNvPr id="0" name=""/>
        <dsp:cNvSpPr/>
      </dsp:nvSpPr>
      <dsp:spPr>
        <a:xfrm>
          <a:off x="1118907" y="585665"/>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4A4160C-9EE3-44F3-B5A6-6717C74ACD91}">
      <dsp:nvSpPr>
        <dsp:cNvPr id="0" name=""/>
        <dsp:cNvSpPr/>
      </dsp:nvSpPr>
      <dsp:spPr>
        <a:xfrm>
          <a:off x="1245835" y="661529"/>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EB7F248-3561-4A91-ADB4-9A0769F72B0B}">
      <dsp:nvSpPr>
        <dsp:cNvPr id="0" name=""/>
        <dsp:cNvSpPr/>
      </dsp:nvSpPr>
      <dsp:spPr>
        <a:xfrm>
          <a:off x="1373145" y="737393"/>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D5B4419-98EF-45CA-9253-0F4DA23A49EA}">
      <dsp:nvSpPr>
        <dsp:cNvPr id="0" name=""/>
        <dsp:cNvSpPr/>
      </dsp:nvSpPr>
      <dsp:spPr>
        <a:xfrm>
          <a:off x="1118907" y="745738"/>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44CB8C1-2142-40C9-AD31-1E0ADA16426B}">
      <dsp:nvSpPr>
        <dsp:cNvPr id="0" name=""/>
        <dsp:cNvSpPr/>
      </dsp:nvSpPr>
      <dsp:spPr>
        <a:xfrm>
          <a:off x="1118907" y="905812"/>
          <a:ext cx="95291" cy="9529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6F9E2D5-04CF-4125-984A-6E21DFBCF353}">
      <dsp:nvSpPr>
        <dsp:cNvPr id="0" name=""/>
        <dsp:cNvSpPr/>
      </dsp:nvSpPr>
      <dsp:spPr>
        <a:xfrm>
          <a:off x="1090549" y="1368929"/>
          <a:ext cx="6519917" cy="104260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5028" tIns="60960" rIns="60960" bIns="60960" numCol="1" spcCol="1270" anchor="ctr" anchorCtr="0">
          <a:noAutofit/>
        </a:bodyPr>
        <a:lstStyle/>
        <a:p>
          <a:pPr lvl="0" algn="l" defTabSz="711200">
            <a:lnSpc>
              <a:spcPct val="90000"/>
            </a:lnSpc>
            <a:spcBef>
              <a:spcPct val="0"/>
            </a:spcBef>
            <a:spcAft>
              <a:spcPct val="35000"/>
            </a:spcAft>
          </a:pPr>
          <a:r>
            <a:rPr lang="es-HN" sz="1600" kern="1200" dirty="0" smtClean="0"/>
            <a:t>Confrontar la función mecánica real efectivamente alcanzada por el gasto público en cada área y en el conjunto de actividad económica, con la función potencial óptima que pudiera alcanzar de acuerdo con las tesis de la teoría del desarrollo adoptada como propósito del país.</a:t>
          </a:r>
          <a:endParaRPr lang="es-HN" sz="1600" kern="1200" dirty="0"/>
        </a:p>
      </dsp:txBody>
      <dsp:txXfrm>
        <a:off x="1141445" y="1419825"/>
        <a:ext cx="6418125" cy="940815"/>
      </dsp:txXfrm>
    </dsp:sp>
    <dsp:sp modelId="{3A9C65A2-00BC-4DAE-A921-F3812E024989}">
      <dsp:nvSpPr>
        <dsp:cNvPr id="0" name=""/>
        <dsp:cNvSpPr/>
      </dsp:nvSpPr>
      <dsp:spPr>
        <a:xfrm>
          <a:off x="0" y="2197099"/>
          <a:ext cx="800517" cy="764922"/>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9B8BB96-C435-4E19-B692-955249C5ECF0}">
      <dsp:nvSpPr>
        <dsp:cNvPr id="0" name=""/>
        <dsp:cNvSpPr/>
      </dsp:nvSpPr>
      <dsp:spPr>
        <a:xfrm>
          <a:off x="426493" y="2596351"/>
          <a:ext cx="6250535" cy="104128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5028" tIns="60960" rIns="60960" bIns="60960" numCol="1" spcCol="1270" anchor="ctr" anchorCtr="0">
          <a:noAutofit/>
        </a:bodyPr>
        <a:lstStyle/>
        <a:p>
          <a:pPr lvl="0" algn="l" defTabSz="711200">
            <a:lnSpc>
              <a:spcPct val="90000"/>
            </a:lnSpc>
            <a:spcBef>
              <a:spcPct val="0"/>
            </a:spcBef>
            <a:spcAft>
              <a:spcPct val="35000"/>
            </a:spcAft>
          </a:pPr>
          <a:r>
            <a:rPr lang="es-HN" sz="1600" kern="1200" dirty="0" smtClean="0"/>
            <a:t>Confrontar dicha función mecánica real con el objetivo-meta del Plan de Gobierno, lo que permitirá —al mismo tiempo— evaluar si tales objetivos del Plan son coherentes con los objetivos-tesis de la concepción teórica.</a:t>
          </a:r>
          <a:endParaRPr lang="es-HN" sz="1600" kern="1200" dirty="0"/>
        </a:p>
      </dsp:txBody>
      <dsp:txXfrm>
        <a:off x="477324" y="2647182"/>
        <a:ext cx="6148873" cy="939622"/>
      </dsp:txXfrm>
    </dsp:sp>
    <dsp:sp modelId="{08E57100-64F0-4129-8D25-1B95FCCE9888}">
      <dsp:nvSpPr>
        <dsp:cNvPr id="0" name=""/>
        <dsp:cNvSpPr/>
      </dsp:nvSpPr>
      <dsp:spPr>
        <a:xfrm>
          <a:off x="721680" y="1164086"/>
          <a:ext cx="792798" cy="750591"/>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913" cy="465138"/>
          </a:xfrm>
          <a:prstGeom prst="rect">
            <a:avLst/>
          </a:prstGeom>
        </p:spPr>
        <p:txBody>
          <a:bodyPr vert="horz" lIns="92446" tIns="46223" rIns="92446" bIns="46223" rtlCol="0"/>
          <a:lstStyle>
            <a:lvl1pPr algn="l">
              <a:defRPr sz="1200"/>
            </a:lvl1pPr>
          </a:lstStyle>
          <a:p>
            <a:pPr>
              <a:defRPr/>
            </a:pPr>
            <a:endParaRPr lang="es-HN"/>
          </a:p>
        </p:txBody>
      </p:sp>
      <p:sp>
        <p:nvSpPr>
          <p:cNvPr id="3" name="2 Marcador de fecha"/>
          <p:cNvSpPr>
            <a:spLocks noGrp="1"/>
          </p:cNvSpPr>
          <p:nvPr>
            <p:ph type="dt" sz="quarter" idx="1"/>
          </p:nvPr>
        </p:nvSpPr>
        <p:spPr>
          <a:xfrm>
            <a:off x="3897313" y="0"/>
            <a:ext cx="2982912" cy="465138"/>
          </a:xfrm>
          <a:prstGeom prst="rect">
            <a:avLst/>
          </a:prstGeom>
        </p:spPr>
        <p:txBody>
          <a:bodyPr vert="horz" lIns="92446" tIns="46223" rIns="92446" bIns="46223" rtlCol="0"/>
          <a:lstStyle>
            <a:lvl1pPr algn="r">
              <a:defRPr sz="1200"/>
            </a:lvl1pPr>
          </a:lstStyle>
          <a:p>
            <a:pPr>
              <a:defRPr/>
            </a:pPr>
            <a:fld id="{63A51D18-97F0-4CD3-8BA7-A8E6D4B41D68}" type="datetimeFigureOut">
              <a:rPr lang="es-HN"/>
              <a:pPr>
                <a:defRPr/>
              </a:pPr>
              <a:t>09/04/2013</a:t>
            </a:fld>
            <a:endParaRPr lang="es-HN"/>
          </a:p>
        </p:txBody>
      </p:sp>
      <p:sp>
        <p:nvSpPr>
          <p:cNvPr id="4" name="3 Marcador de pie de página"/>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a:defRPr sz="1200"/>
            </a:lvl1pPr>
          </a:lstStyle>
          <a:p>
            <a:pPr>
              <a:defRPr/>
            </a:pPr>
            <a:endParaRPr lang="es-HN"/>
          </a:p>
        </p:txBody>
      </p:sp>
      <p:sp>
        <p:nvSpPr>
          <p:cNvPr id="5" name="4 Marcador de número de diapositiva"/>
          <p:cNvSpPr>
            <a:spLocks noGrp="1"/>
          </p:cNvSpPr>
          <p:nvPr>
            <p:ph type="sldNum" sz="quarter" idx="3"/>
          </p:nvPr>
        </p:nvSpPr>
        <p:spPr>
          <a:xfrm>
            <a:off x="3897313" y="8829675"/>
            <a:ext cx="2982912" cy="465138"/>
          </a:xfrm>
          <a:prstGeom prst="rect">
            <a:avLst/>
          </a:prstGeom>
        </p:spPr>
        <p:txBody>
          <a:bodyPr vert="horz" lIns="92446" tIns="46223" rIns="92446" bIns="46223" rtlCol="0" anchor="b"/>
          <a:lstStyle>
            <a:lvl1pPr algn="r">
              <a:defRPr sz="1200"/>
            </a:lvl1pPr>
          </a:lstStyle>
          <a:p>
            <a:pPr>
              <a:defRPr/>
            </a:pPr>
            <a:fld id="{05049324-97C3-46F3-BE18-E5A5062F9C34}" type="slidenum">
              <a:rPr lang="es-HN"/>
              <a:pPr>
                <a:defRPr/>
              </a:pPr>
              <a:t>‹Nº›</a:t>
            </a:fld>
            <a:endParaRPr lang="es-HN"/>
          </a:p>
        </p:txBody>
      </p:sp>
    </p:spTree>
    <p:extLst>
      <p:ext uri="{BB962C8B-B14F-4D97-AF65-F5344CB8AC3E}">
        <p14:creationId xmlns:p14="http://schemas.microsoft.com/office/powerpoint/2010/main" val="210073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913" cy="465138"/>
          </a:xfrm>
          <a:prstGeom prst="rect">
            <a:avLst/>
          </a:prstGeom>
        </p:spPr>
        <p:txBody>
          <a:bodyPr vert="horz" lIns="92446" tIns="46223" rIns="92446" bIns="46223" rtlCol="0"/>
          <a:lstStyle>
            <a:lvl1pPr algn="l">
              <a:defRPr sz="1200">
                <a:ea typeface="ＭＳ Ｐゴシック" charset="-128"/>
              </a:defRPr>
            </a:lvl1pPr>
          </a:lstStyle>
          <a:p>
            <a:pPr>
              <a:defRPr/>
            </a:pPr>
            <a:endParaRPr lang="es-HN"/>
          </a:p>
        </p:txBody>
      </p:sp>
      <p:sp>
        <p:nvSpPr>
          <p:cNvPr id="3" name="2 Marcador de fecha"/>
          <p:cNvSpPr>
            <a:spLocks noGrp="1"/>
          </p:cNvSpPr>
          <p:nvPr>
            <p:ph type="dt" idx="1"/>
          </p:nvPr>
        </p:nvSpPr>
        <p:spPr>
          <a:xfrm>
            <a:off x="3897313" y="0"/>
            <a:ext cx="2982912" cy="465138"/>
          </a:xfrm>
          <a:prstGeom prst="rect">
            <a:avLst/>
          </a:prstGeom>
        </p:spPr>
        <p:txBody>
          <a:bodyPr vert="horz" lIns="92446" tIns="46223" rIns="92446" bIns="46223" rtlCol="0"/>
          <a:lstStyle>
            <a:lvl1pPr algn="r">
              <a:defRPr sz="1200">
                <a:ea typeface="ＭＳ Ｐゴシック" charset="-128"/>
              </a:defRPr>
            </a:lvl1pPr>
          </a:lstStyle>
          <a:p>
            <a:pPr>
              <a:defRPr/>
            </a:pPr>
            <a:fld id="{64947E4D-E13B-411F-8CC6-0DE653527D7C}" type="datetimeFigureOut">
              <a:rPr lang="es-HN"/>
              <a:pPr>
                <a:defRPr/>
              </a:pPr>
              <a:t>09/04/2013</a:t>
            </a:fld>
            <a:endParaRPr lang="es-HN"/>
          </a:p>
        </p:txBody>
      </p:sp>
      <p:sp>
        <p:nvSpPr>
          <p:cNvPr id="4" name="3 Marcador de imagen de diapositiva"/>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s-HN" noProof="0" smtClean="0"/>
          </a:p>
        </p:txBody>
      </p:sp>
      <p:sp>
        <p:nvSpPr>
          <p:cNvPr id="5" name="4 Marcador de notas"/>
          <p:cNvSpPr>
            <a:spLocks noGrp="1"/>
          </p:cNvSpPr>
          <p:nvPr>
            <p:ph type="body" sz="quarter" idx="3"/>
          </p:nvPr>
        </p:nvSpPr>
        <p:spPr>
          <a:xfrm>
            <a:off x="688975" y="4416425"/>
            <a:ext cx="5505450" cy="4183063"/>
          </a:xfrm>
          <a:prstGeom prst="rect">
            <a:avLst/>
          </a:prstGeom>
        </p:spPr>
        <p:txBody>
          <a:bodyPr vert="horz" lIns="92446" tIns="46223" rIns="92446" bIns="46223"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HN" noProof="0" smtClean="0"/>
          </a:p>
        </p:txBody>
      </p:sp>
      <p:sp>
        <p:nvSpPr>
          <p:cNvPr id="6" name="5 Marcador de pie de página"/>
          <p:cNvSpPr>
            <a:spLocks noGrp="1"/>
          </p:cNvSpPr>
          <p:nvPr>
            <p:ph type="ftr" sz="quarter" idx="4"/>
          </p:nvPr>
        </p:nvSpPr>
        <p:spPr>
          <a:xfrm>
            <a:off x="0" y="8829675"/>
            <a:ext cx="2982913" cy="465138"/>
          </a:xfrm>
          <a:prstGeom prst="rect">
            <a:avLst/>
          </a:prstGeom>
        </p:spPr>
        <p:txBody>
          <a:bodyPr vert="horz" lIns="92446" tIns="46223" rIns="92446" bIns="46223" rtlCol="0" anchor="b"/>
          <a:lstStyle>
            <a:lvl1pPr algn="l">
              <a:defRPr sz="1200">
                <a:ea typeface="ＭＳ Ｐゴシック" charset="-128"/>
              </a:defRPr>
            </a:lvl1pPr>
          </a:lstStyle>
          <a:p>
            <a:pPr>
              <a:defRPr/>
            </a:pPr>
            <a:endParaRPr lang="es-HN"/>
          </a:p>
        </p:txBody>
      </p:sp>
      <p:sp>
        <p:nvSpPr>
          <p:cNvPr id="7" name="6 Marcador de número de diapositiva"/>
          <p:cNvSpPr>
            <a:spLocks noGrp="1"/>
          </p:cNvSpPr>
          <p:nvPr>
            <p:ph type="sldNum" sz="quarter" idx="5"/>
          </p:nvPr>
        </p:nvSpPr>
        <p:spPr>
          <a:xfrm>
            <a:off x="3897313" y="8829675"/>
            <a:ext cx="2982912" cy="465138"/>
          </a:xfrm>
          <a:prstGeom prst="rect">
            <a:avLst/>
          </a:prstGeom>
        </p:spPr>
        <p:txBody>
          <a:bodyPr vert="horz" lIns="92446" tIns="46223" rIns="92446" bIns="46223" rtlCol="0" anchor="b"/>
          <a:lstStyle>
            <a:lvl1pPr algn="r">
              <a:defRPr sz="1200">
                <a:ea typeface="ＭＳ Ｐゴシック" charset="-128"/>
              </a:defRPr>
            </a:lvl1pPr>
          </a:lstStyle>
          <a:p>
            <a:pPr>
              <a:defRPr/>
            </a:pPr>
            <a:fld id="{BC5F40FC-C3CB-4FE4-9ECA-5722FA0A11A6}" type="slidenum">
              <a:rPr lang="es-HN"/>
              <a:pPr>
                <a:defRPr/>
              </a:pPr>
              <a:t>‹Nº›</a:t>
            </a:fld>
            <a:endParaRPr lang="es-HN"/>
          </a:p>
        </p:txBody>
      </p:sp>
    </p:spTree>
    <p:extLst>
      <p:ext uri="{BB962C8B-B14F-4D97-AF65-F5344CB8AC3E}">
        <p14:creationId xmlns:p14="http://schemas.microsoft.com/office/powerpoint/2010/main" val="18390777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064" algn="l" rtl="0" eaLnBrk="0" fontAlgn="base" hangingPunct="0">
      <a:spcBef>
        <a:spcPct val="30000"/>
      </a:spcBef>
      <a:spcAft>
        <a:spcPct val="0"/>
      </a:spcAft>
      <a:defRPr sz="1200" kern="1200">
        <a:solidFill>
          <a:schemeClr val="tx1"/>
        </a:solidFill>
        <a:latin typeface="+mn-lt"/>
        <a:ea typeface="+mn-ea"/>
        <a:cs typeface="+mn-cs"/>
      </a:defRPr>
    </a:lvl2pPr>
    <a:lvl3pPr marL="914125" algn="l" rtl="0" eaLnBrk="0" fontAlgn="base" hangingPunct="0">
      <a:spcBef>
        <a:spcPct val="30000"/>
      </a:spcBef>
      <a:spcAft>
        <a:spcPct val="0"/>
      </a:spcAft>
      <a:defRPr sz="1200" kern="1200">
        <a:solidFill>
          <a:schemeClr val="tx1"/>
        </a:solidFill>
        <a:latin typeface="+mn-lt"/>
        <a:ea typeface="+mn-ea"/>
        <a:cs typeface="+mn-cs"/>
      </a:defRPr>
    </a:lvl3pPr>
    <a:lvl4pPr marL="1371188" algn="l" rtl="0" eaLnBrk="0" fontAlgn="base" hangingPunct="0">
      <a:spcBef>
        <a:spcPct val="30000"/>
      </a:spcBef>
      <a:spcAft>
        <a:spcPct val="0"/>
      </a:spcAft>
      <a:defRPr sz="1200" kern="1200">
        <a:solidFill>
          <a:schemeClr val="tx1"/>
        </a:solidFill>
        <a:latin typeface="+mn-lt"/>
        <a:ea typeface="+mn-ea"/>
        <a:cs typeface="+mn-cs"/>
      </a:defRPr>
    </a:lvl4pPr>
    <a:lvl5pPr marL="1828251" algn="l" rtl="0" eaLnBrk="0" fontAlgn="base" hangingPunct="0">
      <a:spcBef>
        <a:spcPct val="30000"/>
      </a:spcBef>
      <a:spcAft>
        <a:spcPct val="0"/>
      </a:spcAft>
      <a:defRPr sz="1200" kern="1200">
        <a:solidFill>
          <a:schemeClr val="tx1"/>
        </a:solidFill>
        <a:latin typeface="+mn-lt"/>
        <a:ea typeface="+mn-ea"/>
        <a:cs typeface="+mn-cs"/>
      </a:defRPr>
    </a:lvl5pPr>
    <a:lvl6pPr marL="2285310" algn="l" defTabSz="914125" rtl="0" eaLnBrk="1" latinLnBrk="0" hangingPunct="1">
      <a:defRPr sz="1200" kern="1200">
        <a:solidFill>
          <a:schemeClr val="tx1"/>
        </a:solidFill>
        <a:latin typeface="+mn-lt"/>
        <a:ea typeface="+mn-ea"/>
        <a:cs typeface="+mn-cs"/>
      </a:defRPr>
    </a:lvl6pPr>
    <a:lvl7pPr marL="2742372" algn="l" defTabSz="914125" rtl="0" eaLnBrk="1" latinLnBrk="0" hangingPunct="1">
      <a:defRPr sz="1200" kern="1200">
        <a:solidFill>
          <a:schemeClr val="tx1"/>
        </a:solidFill>
        <a:latin typeface="+mn-lt"/>
        <a:ea typeface="+mn-ea"/>
        <a:cs typeface="+mn-cs"/>
      </a:defRPr>
    </a:lvl7pPr>
    <a:lvl8pPr marL="3199436" algn="l" defTabSz="914125" rtl="0" eaLnBrk="1" latinLnBrk="0" hangingPunct="1">
      <a:defRPr sz="1200" kern="1200">
        <a:solidFill>
          <a:schemeClr val="tx1"/>
        </a:solidFill>
        <a:latin typeface="+mn-lt"/>
        <a:ea typeface="+mn-ea"/>
        <a:cs typeface="+mn-cs"/>
      </a:defRPr>
    </a:lvl8pPr>
    <a:lvl9pPr marL="3656497" algn="l" defTabSz="9141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pPr>
              <a:defRPr/>
            </a:pPr>
            <a:fld id="{BC5F40FC-C3CB-4FE4-9ECA-5722FA0A11A6}" type="slidenum">
              <a:rPr lang="es-HN" smtClean="0"/>
              <a:pPr>
                <a:defRPr/>
              </a:pPr>
              <a:t>1</a:t>
            </a:fld>
            <a:endParaRPr lang="es-HN"/>
          </a:p>
        </p:txBody>
      </p:sp>
    </p:spTree>
    <p:extLst>
      <p:ext uri="{BB962C8B-B14F-4D97-AF65-F5344CB8AC3E}">
        <p14:creationId xmlns:p14="http://schemas.microsoft.com/office/powerpoint/2010/main" val="453199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32</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34</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36</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37</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38</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39</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xfrm>
            <a:off x="11176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GT"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6</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13</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14</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pPr>
              <a:defRPr/>
            </a:pPr>
            <a:fld id="{BC5F40FC-C3CB-4FE4-9ECA-5722FA0A11A6}" type="slidenum">
              <a:rPr lang="es-HN" smtClean="0"/>
              <a:pPr>
                <a:defRPr/>
              </a:pPr>
              <a:t>21</a:t>
            </a:fld>
            <a:endParaRPr lang="es-HN"/>
          </a:p>
        </p:txBody>
      </p:sp>
    </p:spTree>
    <p:extLst>
      <p:ext uri="{BB962C8B-B14F-4D97-AF65-F5344CB8AC3E}">
        <p14:creationId xmlns:p14="http://schemas.microsoft.com/office/powerpoint/2010/main" val="107145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24</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25</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17600" y="696913"/>
            <a:ext cx="4648200" cy="3486150"/>
          </a:xfrm>
        </p:spPr>
      </p:sp>
      <p:sp>
        <p:nvSpPr>
          <p:cNvPr id="3" name="2 Marcador de notas"/>
          <p:cNvSpPr>
            <a:spLocks noGrp="1"/>
          </p:cNvSpPr>
          <p:nvPr>
            <p:ph type="body" idx="1"/>
          </p:nvPr>
        </p:nvSpPr>
        <p:spPr/>
        <p:txBody>
          <a:bodyPr/>
          <a:lstStyle/>
          <a:p>
            <a:endParaRPr lang="es-HN" dirty="0" smtClean="0"/>
          </a:p>
        </p:txBody>
      </p:sp>
      <p:sp>
        <p:nvSpPr>
          <p:cNvPr id="4" name="3 Marcador de número de diapositiva"/>
          <p:cNvSpPr>
            <a:spLocks noGrp="1"/>
          </p:cNvSpPr>
          <p:nvPr>
            <p:ph type="sldNum" sz="quarter" idx="10"/>
          </p:nvPr>
        </p:nvSpPr>
        <p:spPr/>
        <p:txBody>
          <a:bodyPr/>
          <a:lstStyle/>
          <a:p>
            <a:fld id="{B418433C-A14A-4B6A-95D0-D1F548BF6E75}" type="slidenum">
              <a:rPr lang="es-HN" smtClean="0">
                <a:solidFill>
                  <a:prstClr val="black"/>
                </a:solidFill>
              </a:rPr>
              <a:pPr/>
              <a:t>31</a:t>
            </a:fld>
            <a:endParaRPr lang="es-HN">
              <a:solidFill>
                <a:prstClr val="black"/>
              </a:solidFill>
            </a:endParaRPr>
          </a:p>
        </p:txBody>
      </p:sp>
    </p:spTree>
    <p:extLst>
      <p:ext uri="{BB962C8B-B14F-4D97-AF65-F5344CB8AC3E}">
        <p14:creationId xmlns:p14="http://schemas.microsoft.com/office/powerpoint/2010/main" val="113719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5" indent="0" algn="ctr">
              <a:buNone/>
              <a:defRPr>
                <a:solidFill>
                  <a:schemeClr val="tx1">
                    <a:tint val="75000"/>
                  </a:schemeClr>
                </a:solidFill>
              </a:defRPr>
            </a:lvl3pPr>
            <a:lvl4pPr marL="1371188" indent="0" algn="ctr">
              <a:buNone/>
              <a:defRPr>
                <a:solidFill>
                  <a:schemeClr val="tx1">
                    <a:tint val="75000"/>
                  </a:schemeClr>
                </a:solidFill>
              </a:defRPr>
            </a:lvl4pPr>
            <a:lvl5pPr marL="1828251" indent="0" algn="ctr">
              <a:buNone/>
              <a:defRPr>
                <a:solidFill>
                  <a:schemeClr val="tx1">
                    <a:tint val="75000"/>
                  </a:schemeClr>
                </a:solidFill>
              </a:defRPr>
            </a:lvl5pPr>
            <a:lvl6pPr marL="2285310" indent="0" algn="ctr">
              <a:buNone/>
              <a:defRPr>
                <a:solidFill>
                  <a:schemeClr val="tx1">
                    <a:tint val="75000"/>
                  </a:schemeClr>
                </a:solidFill>
              </a:defRPr>
            </a:lvl6pPr>
            <a:lvl7pPr marL="2742372" indent="0" algn="ctr">
              <a:buNone/>
              <a:defRPr>
                <a:solidFill>
                  <a:schemeClr val="tx1">
                    <a:tint val="75000"/>
                  </a:schemeClr>
                </a:solidFill>
              </a:defRPr>
            </a:lvl7pPr>
            <a:lvl8pPr marL="3199436" indent="0" algn="ctr">
              <a:buNone/>
              <a:defRPr>
                <a:solidFill>
                  <a:schemeClr val="tx1">
                    <a:tint val="75000"/>
                  </a:schemeClr>
                </a:solidFill>
              </a:defRPr>
            </a:lvl8pPr>
            <a:lvl9pPr marL="3656497"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315658-7B51-4767-8CC8-CAFC732FF68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E1C294-9255-4994-8213-BBC5CDB0E10C}"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00201E-3AC8-4AE1-9780-297B01E6028E}"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6BB02F-75C6-4661-9C25-548068222BD0}"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399" cy="5851526"/>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F31D28-DC56-4AC9-A2E4-E34BFA56F47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F20F4-8A80-4D44-A1A9-0E8FED82E3CE}"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5" indent="0" algn="ctr">
              <a:buNone/>
              <a:defRPr>
                <a:solidFill>
                  <a:schemeClr val="tx1">
                    <a:tint val="75000"/>
                  </a:schemeClr>
                </a:solidFill>
              </a:defRPr>
            </a:lvl3pPr>
            <a:lvl4pPr marL="1371188" indent="0" algn="ctr">
              <a:buNone/>
              <a:defRPr>
                <a:solidFill>
                  <a:schemeClr val="tx1">
                    <a:tint val="75000"/>
                  </a:schemeClr>
                </a:solidFill>
              </a:defRPr>
            </a:lvl4pPr>
            <a:lvl5pPr marL="1828251" indent="0" algn="ctr">
              <a:buNone/>
              <a:defRPr>
                <a:solidFill>
                  <a:schemeClr val="tx1">
                    <a:tint val="75000"/>
                  </a:schemeClr>
                </a:solidFill>
              </a:defRPr>
            </a:lvl5pPr>
            <a:lvl6pPr marL="2285310" indent="0" algn="ctr">
              <a:buNone/>
              <a:defRPr>
                <a:solidFill>
                  <a:schemeClr val="tx1">
                    <a:tint val="75000"/>
                  </a:schemeClr>
                </a:solidFill>
              </a:defRPr>
            </a:lvl6pPr>
            <a:lvl7pPr marL="2742372" indent="0" algn="ctr">
              <a:buNone/>
              <a:defRPr>
                <a:solidFill>
                  <a:schemeClr val="tx1">
                    <a:tint val="75000"/>
                  </a:schemeClr>
                </a:solidFill>
              </a:defRPr>
            </a:lvl7pPr>
            <a:lvl8pPr marL="3199436" indent="0" algn="ctr">
              <a:buNone/>
              <a:defRPr>
                <a:solidFill>
                  <a:schemeClr val="tx1">
                    <a:tint val="75000"/>
                  </a:schemeClr>
                </a:solidFill>
              </a:defRPr>
            </a:lvl8pPr>
            <a:lvl9pPr marL="3656497"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4ABE8345-6B5E-4A81-B12B-0A0171990E8C}"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3532B1B9-4F2E-4760-982E-488C4635ABD7}" type="slidenum">
              <a:rPr lang="en-US"/>
              <a:pPr>
                <a:defRPr/>
              </a:pPr>
              <a:t>‹Nº›</a:t>
            </a:fld>
            <a:endParaRPr lang="en-US"/>
          </a:p>
        </p:txBody>
      </p:sp>
    </p:spTree>
    <p:extLst>
      <p:ext uri="{BB962C8B-B14F-4D97-AF65-F5344CB8AC3E}">
        <p14:creationId xmlns:p14="http://schemas.microsoft.com/office/powerpoint/2010/main" val="1877849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11937208-E1D9-460C-997A-EE430BCF5B7D}"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5559C049-0B3D-47CB-B15D-51DFBDFBFEEC}" type="slidenum">
              <a:rPr lang="en-US"/>
              <a:pPr>
                <a:defRPr/>
              </a:pPr>
              <a:t>‹Nº›</a:t>
            </a:fld>
            <a:endParaRPr lang="en-US"/>
          </a:p>
        </p:txBody>
      </p:sp>
    </p:spTree>
    <p:extLst>
      <p:ext uri="{BB962C8B-B14F-4D97-AF65-F5344CB8AC3E}">
        <p14:creationId xmlns:p14="http://schemas.microsoft.com/office/powerpoint/2010/main" val="1994800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4"/>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64" indent="0">
              <a:buNone/>
              <a:defRPr sz="1700">
                <a:solidFill>
                  <a:schemeClr val="tx1">
                    <a:tint val="75000"/>
                  </a:schemeClr>
                </a:solidFill>
              </a:defRPr>
            </a:lvl2pPr>
            <a:lvl3pPr marL="914125" indent="0">
              <a:buNone/>
              <a:defRPr sz="1600">
                <a:solidFill>
                  <a:schemeClr val="tx1">
                    <a:tint val="75000"/>
                  </a:schemeClr>
                </a:solidFill>
              </a:defRPr>
            </a:lvl3pPr>
            <a:lvl4pPr marL="1371188" indent="0">
              <a:buNone/>
              <a:defRPr sz="1300">
                <a:solidFill>
                  <a:schemeClr val="tx1">
                    <a:tint val="75000"/>
                  </a:schemeClr>
                </a:solidFill>
              </a:defRPr>
            </a:lvl4pPr>
            <a:lvl5pPr marL="1828251" indent="0">
              <a:buNone/>
              <a:defRPr sz="1300">
                <a:solidFill>
                  <a:schemeClr val="tx1">
                    <a:tint val="75000"/>
                  </a:schemeClr>
                </a:solidFill>
              </a:defRPr>
            </a:lvl5pPr>
            <a:lvl6pPr marL="2285310" indent="0">
              <a:buNone/>
              <a:defRPr sz="1300">
                <a:solidFill>
                  <a:schemeClr val="tx1">
                    <a:tint val="75000"/>
                  </a:schemeClr>
                </a:solidFill>
              </a:defRPr>
            </a:lvl6pPr>
            <a:lvl7pPr marL="2742372" indent="0">
              <a:buNone/>
              <a:defRPr sz="1300">
                <a:solidFill>
                  <a:schemeClr val="tx1">
                    <a:tint val="75000"/>
                  </a:schemeClr>
                </a:solidFill>
              </a:defRPr>
            </a:lvl7pPr>
            <a:lvl8pPr marL="3199436" indent="0">
              <a:buNone/>
              <a:defRPr sz="1300">
                <a:solidFill>
                  <a:schemeClr val="tx1">
                    <a:tint val="75000"/>
                  </a:schemeClr>
                </a:solidFill>
              </a:defRPr>
            </a:lvl8pPr>
            <a:lvl9pPr marL="3656497" indent="0">
              <a:buNone/>
              <a:defRPr sz="13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ea typeface="+mn-ea"/>
              </a:defRPr>
            </a:lvl1pPr>
          </a:lstStyle>
          <a:p>
            <a:pPr>
              <a:defRPr/>
            </a:pPr>
            <a:fld id="{D2B70454-B4F0-4AA4-B708-568D51BA5A2F}"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1172CB14-1E43-4B0D-AB8F-107B62915FA1}" type="slidenum">
              <a:rPr lang="en-US"/>
              <a:pPr>
                <a:defRPr/>
              </a:pPr>
              <a:t>‹Nº›</a:t>
            </a:fld>
            <a:endParaRPr lang="en-US"/>
          </a:p>
        </p:txBody>
      </p:sp>
    </p:spTree>
    <p:extLst>
      <p:ext uri="{BB962C8B-B14F-4D97-AF65-F5344CB8AC3E}">
        <p14:creationId xmlns:p14="http://schemas.microsoft.com/office/powerpoint/2010/main" val="241196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ea typeface="+mn-ea"/>
              </a:defRPr>
            </a:lvl1pPr>
          </a:lstStyle>
          <a:p>
            <a:pPr>
              <a:defRPr/>
            </a:pPr>
            <a:fld id="{9DBED890-EF31-4077-83AB-819232091F3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mn-ea"/>
              </a:defRPr>
            </a:lvl1pPr>
          </a:lstStyle>
          <a:p>
            <a:pPr>
              <a:defRPr/>
            </a:pPr>
            <a:fld id="{4254D9C6-6D36-431D-B911-44FFBE560AFC}" type="slidenum">
              <a:rPr lang="en-US"/>
              <a:pPr>
                <a:defRPr/>
              </a:pPr>
              <a:t>‹Nº›</a:t>
            </a:fld>
            <a:endParaRPr lang="en-US"/>
          </a:p>
        </p:txBody>
      </p:sp>
    </p:spTree>
    <p:extLst>
      <p:ext uri="{BB962C8B-B14F-4D97-AF65-F5344CB8AC3E}">
        <p14:creationId xmlns:p14="http://schemas.microsoft.com/office/powerpoint/2010/main" val="2528884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199" y="1535113"/>
            <a:ext cx="4040189"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199" y="2174876"/>
            <a:ext cx="4040189"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ea typeface="+mn-ea"/>
              </a:defRPr>
            </a:lvl1pPr>
          </a:lstStyle>
          <a:p>
            <a:pPr>
              <a:defRPr/>
            </a:pPr>
            <a:fld id="{AEA4529B-E2F9-43BB-92A1-D8C116D6FF64}"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mn-ea"/>
              </a:defRPr>
            </a:lvl1pPr>
          </a:lstStyle>
          <a:p>
            <a:pPr>
              <a:defRPr/>
            </a:pPr>
            <a:fld id="{F4DA9383-7D02-447C-A184-B7BC6F859D61}" type="slidenum">
              <a:rPr lang="en-US"/>
              <a:pPr>
                <a:defRPr/>
              </a:pPr>
              <a:t>‹Nº›</a:t>
            </a:fld>
            <a:endParaRPr lang="en-US"/>
          </a:p>
        </p:txBody>
      </p:sp>
    </p:spTree>
    <p:extLst>
      <p:ext uri="{BB962C8B-B14F-4D97-AF65-F5344CB8AC3E}">
        <p14:creationId xmlns:p14="http://schemas.microsoft.com/office/powerpoint/2010/main" val="403508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ea typeface="+mn-ea"/>
              </a:defRPr>
            </a:lvl1pPr>
          </a:lstStyle>
          <a:p>
            <a:pPr>
              <a:defRPr/>
            </a:pPr>
            <a:fld id="{33CA74A0-A395-49F0-8316-F7DC31A17027}"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mn-ea"/>
              </a:defRPr>
            </a:lvl1pPr>
          </a:lstStyle>
          <a:p>
            <a:pPr>
              <a:defRPr/>
            </a:pPr>
            <a:fld id="{FE92996A-104F-4B5C-95E3-2F3483C7BB7A}" type="slidenum">
              <a:rPr lang="en-US"/>
              <a:pPr>
                <a:defRPr/>
              </a:pPr>
              <a:t>‹Nº›</a:t>
            </a:fld>
            <a:endParaRPr lang="en-US"/>
          </a:p>
        </p:txBody>
      </p:sp>
    </p:spTree>
    <p:extLst>
      <p:ext uri="{BB962C8B-B14F-4D97-AF65-F5344CB8AC3E}">
        <p14:creationId xmlns:p14="http://schemas.microsoft.com/office/powerpoint/2010/main" val="384108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n-ea"/>
              </a:defRPr>
            </a:lvl1pPr>
          </a:lstStyle>
          <a:p>
            <a:pPr>
              <a:defRPr/>
            </a:pPr>
            <a:fld id="{EA7221C0-9E3E-4034-8F6A-DEAA2BF64618}"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mn-ea"/>
              </a:defRPr>
            </a:lvl1pPr>
          </a:lstStyle>
          <a:p>
            <a:pPr>
              <a:defRPr/>
            </a:pPr>
            <a:fld id="{DA46E851-BB50-4492-BC92-3F2D01DFF101}" type="slidenum">
              <a:rPr lang="en-US"/>
              <a:pPr>
                <a:defRPr/>
              </a:pPr>
              <a:t>‹Nº›</a:t>
            </a:fld>
            <a:endParaRPr lang="en-US"/>
          </a:p>
        </p:txBody>
      </p:sp>
    </p:spTree>
    <p:extLst>
      <p:ext uri="{BB962C8B-B14F-4D97-AF65-F5344CB8AC3E}">
        <p14:creationId xmlns:p14="http://schemas.microsoft.com/office/powerpoint/2010/main" val="358328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ea typeface="+mn-ea"/>
              </a:defRPr>
            </a:lvl1pPr>
          </a:lstStyle>
          <a:p>
            <a:pPr>
              <a:defRPr/>
            </a:pPr>
            <a:fld id="{D4AF3526-D238-4D01-A1F3-EF581F871C65}"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mn-ea"/>
              </a:defRPr>
            </a:lvl1pPr>
          </a:lstStyle>
          <a:p>
            <a:pPr>
              <a:defRPr/>
            </a:pPr>
            <a:fld id="{2EA46428-956A-4315-84B1-09D85CD244F6}" type="slidenum">
              <a:rPr lang="en-US"/>
              <a:pPr>
                <a:defRPr/>
              </a:pPr>
              <a:t>‹Nº›</a:t>
            </a:fld>
            <a:endParaRPr lang="en-US"/>
          </a:p>
        </p:txBody>
      </p:sp>
    </p:spTree>
    <p:extLst>
      <p:ext uri="{BB962C8B-B14F-4D97-AF65-F5344CB8AC3E}">
        <p14:creationId xmlns:p14="http://schemas.microsoft.com/office/powerpoint/2010/main" val="252669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5CEAD-CB55-4D32-A9E1-BACEACCA7ED7}"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A23524-C5FB-4FC7-ADB6-597C34E08FE8}" type="slidenum">
              <a:rPr lang="en-US"/>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10"/>
            <a:ext cx="5486400" cy="566737"/>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7" y="612777"/>
            <a:ext cx="5486400" cy="4114800"/>
          </a:xfrm>
        </p:spPr>
        <p:txBody>
          <a:bodyPr rtlCol="0">
            <a:normAutofit/>
          </a:bodyPr>
          <a:lstStyle>
            <a:lvl1pPr marL="0" indent="0">
              <a:buNone/>
              <a:defRPr sz="3200"/>
            </a:lvl1pPr>
            <a:lvl2pPr marL="457064" indent="0">
              <a:buNone/>
              <a:defRPr sz="2800"/>
            </a:lvl2pPr>
            <a:lvl3pPr marL="914125" indent="0">
              <a:buNone/>
              <a:defRPr sz="2400"/>
            </a:lvl3pPr>
            <a:lvl4pPr marL="1371188" indent="0">
              <a:buNone/>
              <a:defRPr sz="2000"/>
            </a:lvl4pPr>
            <a:lvl5pPr marL="1828251" indent="0">
              <a:buNone/>
              <a:defRPr sz="2000"/>
            </a:lvl5pPr>
            <a:lvl6pPr marL="2285310" indent="0">
              <a:buNone/>
              <a:defRPr sz="2000"/>
            </a:lvl6pPr>
            <a:lvl7pPr marL="2742372" indent="0">
              <a:buNone/>
              <a:defRPr sz="2000"/>
            </a:lvl7pPr>
            <a:lvl8pPr marL="3199436" indent="0">
              <a:buNone/>
              <a:defRPr sz="2000"/>
            </a:lvl8pPr>
            <a:lvl9pPr marL="3656497" indent="0">
              <a:buNone/>
              <a:defRPr sz="2000"/>
            </a:lvl9pPr>
          </a:lstStyle>
          <a:p>
            <a:pPr lvl="0"/>
            <a:endParaRPr lang="en-US" noProof="0" smtClean="0"/>
          </a:p>
        </p:txBody>
      </p:sp>
      <p:sp>
        <p:nvSpPr>
          <p:cNvPr id="4" name="Text Placeholder 3"/>
          <p:cNvSpPr>
            <a:spLocks noGrp="1"/>
          </p:cNvSpPr>
          <p:nvPr>
            <p:ph type="body" sz="half" idx="2"/>
          </p:nvPr>
        </p:nvSpPr>
        <p:spPr>
          <a:xfrm>
            <a:off x="1792287" y="5367338"/>
            <a:ext cx="5486400" cy="8048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ea typeface="+mn-ea"/>
              </a:defRPr>
            </a:lvl1pPr>
          </a:lstStyle>
          <a:p>
            <a:pPr>
              <a:defRPr/>
            </a:pPr>
            <a:fld id="{1CE3F2FA-C3D9-4384-A60A-138A88D8C341}"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mn-ea"/>
              </a:defRPr>
            </a:lvl1pPr>
          </a:lstStyle>
          <a:p>
            <a:pPr>
              <a:defRPr/>
            </a:pPr>
            <a:fld id="{9D511801-B815-42A8-AECC-371DCF36AA32}" type="slidenum">
              <a:rPr lang="en-US"/>
              <a:pPr>
                <a:defRPr/>
              </a:pPr>
              <a:t>‹Nº›</a:t>
            </a:fld>
            <a:endParaRPr lang="en-US"/>
          </a:p>
        </p:txBody>
      </p:sp>
    </p:spTree>
    <p:extLst>
      <p:ext uri="{BB962C8B-B14F-4D97-AF65-F5344CB8AC3E}">
        <p14:creationId xmlns:p14="http://schemas.microsoft.com/office/powerpoint/2010/main" val="911649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2C24EC8F-7150-4A6F-8D55-3A150160287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0627AD75-23FE-424C-94BE-787329CDEE5B}" type="slidenum">
              <a:rPr lang="en-US"/>
              <a:pPr>
                <a:defRPr/>
              </a:pPr>
              <a:t>‹Nº›</a:t>
            </a:fld>
            <a:endParaRPr lang="en-US"/>
          </a:p>
        </p:txBody>
      </p:sp>
    </p:spTree>
    <p:extLst>
      <p:ext uri="{BB962C8B-B14F-4D97-AF65-F5344CB8AC3E}">
        <p14:creationId xmlns:p14="http://schemas.microsoft.com/office/powerpoint/2010/main" val="1308373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399" cy="5851526"/>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D15DD8EA-49C9-4848-9B73-C66DCED7B8B6}"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BCEB094A-D6B9-43D9-9D00-3628C11000A7}" type="slidenum">
              <a:rPr lang="en-US"/>
              <a:pPr>
                <a:defRPr/>
              </a:pPr>
              <a:t>‹Nº›</a:t>
            </a:fld>
            <a:endParaRPr lang="en-US"/>
          </a:p>
        </p:txBody>
      </p:sp>
    </p:spTree>
    <p:extLst>
      <p:ext uri="{BB962C8B-B14F-4D97-AF65-F5344CB8AC3E}">
        <p14:creationId xmlns:p14="http://schemas.microsoft.com/office/powerpoint/2010/main" val="3825306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5" indent="0" algn="ctr">
              <a:buNone/>
              <a:defRPr>
                <a:solidFill>
                  <a:schemeClr val="tx1">
                    <a:tint val="75000"/>
                  </a:schemeClr>
                </a:solidFill>
              </a:defRPr>
            </a:lvl3pPr>
            <a:lvl4pPr marL="1371188" indent="0" algn="ctr">
              <a:buNone/>
              <a:defRPr>
                <a:solidFill>
                  <a:schemeClr val="tx1">
                    <a:tint val="75000"/>
                  </a:schemeClr>
                </a:solidFill>
              </a:defRPr>
            </a:lvl4pPr>
            <a:lvl5pPr marL="1828251" indent="0" algn="ctr">
              <a:buNone/>
              <a:defRPr>
                <a:solidFill>
                  <a:schemeClr val="tx1">
                    <a:tint val="75000"/>
                  </a:schemeClr>
                </a:solidFill>
              </a:defRPr>
            </a:lvl5pPr>
            <a:lvl6pPr marL="2285310" indent="0" algn="ctr">
              <a:buNone/>
              <a:defRPr>
                <a:solidFill>
                  <a:schemeClr val="tx1">
                    <a:tint val="75000"/>
                  </a:schemeClr>
                </a:solidFill>
              </a:defRPr>
            </a:lvl6pPr>
            <a:lvl7pPr marL="2742372" indent="0" algn="ctr">
              <a:buNone/>
              <a:defRPr>
                <a:solidFill>
                  <a:schemeClr val="tx1">
                    <a:tint val="75000"/>
                  </a:schemeClr>
                </a:solidFill>
              </a:defRPr>
            </a:lvl7pPr>
            <a:lvl8pPr marL="3199436" indent="0" algn="ctr">
              <a:buNone/>
              <a:defRPr>
                <a:solidFill>
                  <a:schemeClr val="tx1">
                    <a:tint val="75000"/>
                  </a:schemeClr>
                </a:solidFill>
              </a:defRPr>
            </a:lvl8pPr>
            <a:lvl9pPr marL="3656497"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6874D9-677F-4F3B-BDDE-4271A300D4AE}"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D94B54-31EC-493C-98F1-97F8A4A085B7}" type="slidenum">
              <a:rPr lang="en-US"/>
              <a:pPr>
                <a:defRPr/>
              </a:pPr>
              <a:t>‹Nº›</a:t>
            </a:fld>
            <a:endParaRPr lang="en-US"/>
          </a:p>
        </p:txBody>
      </p:sp>
    </p:spTree>
    <p:extLst>
      <p:ext uri="{BB962C8B-B14F-4D97-AF65-F5344CB8AC3E}">
        <p14:creationId xmlns:p14="http://schemas.microsoft.com/office/powerpoint/2010/main" val="12935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EE34C0-66F4-4A95-9F25-A3949490C97C}"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5ECF11-0B7A-446F-8613-8B9D6A8AABE2}" type="slidenum">
              <a:rPr lang="en-US"/>
              <a:pPr>
                <a:defRPr/>
              </a:pPr>
              <a:t>‹Nº›</a:t>
            </a:fld>
            <a:endParaRPr lang="en-US"/>
          </a:p>
        </p:txBody>
      </p:sp>
    </p:spTree>
    <p:extLst>
      <p:ext uri="{BB962C8B-B14F-4D97-AF65-F5344CB8AC3E}">
        <p14:creationId xmlns:p14="http://schemas.microsoft.com/office/powerpoint/2010/main" val="279363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4"/>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64" indent="0">
              <a:buNone/>
              <a:defRPr sz="1700">
                <a:solidFill>
                  <a:schemeClr val="tx1">
                    <a:tint val="75000"/>
                  </a:schemeClr>
                </a:solidFill>
              </a:defRPr>
            </a:lvl2pPr>
            <a:lvl3pPr marL="914125" indent="0">
              <a:buNone/>
              <a:defRPr sz="1600">
                <a:solidFill>
                  <a:schemeClr val="tx1">
                    <a:tint val="75000"/>
                  </a:schemeClr>
                </a:solidFill>
              </a:defRPr>
            </a:lvl3pPr>
            <a:lvl4pPr marL="1371188" indent="0">
              <a:buNone/>
              <a:defRPr sz="1300">
                <a:solidFill>
                  <a:schemeClr val="tx1">
                    <a:tint val="75000"/>
                  </a:schemeClr>
                </a:solidFill>
              </a:defRPr>
            </a:lvl4pPr>
            <a:lvl5pPr marL="1828251" indent="0">
              <a:buNone/>
              <a:defRPr sz="1300">
                <a:solidFill>
                  <a:schemeClr val="tx1">
                    <a:tint val="75000"/>
                  </a:schemeClr>
                </a:solidFill>
              </a:defRPr>
            </a:lvl5pPr>
            <a:lvl6pPr marL="2285310" indent="0">
              <a:buNone/>
              <a:defRPr sz="1300">
                <a:solidFill>
                  <a:schemeClr val="tx1">
                    <a:tint val="75000"/>
                  </a:schemeClr>
                </a:solidFill>
              </a:defRPr>
            </a:lvl6pPr>
            <a:lvl7pPr marL="2742372" indent="0">
              <a:buNone/>
              <a:defRPr sz="1300">
                <a:solidFill>
                  <a:schemeClr val="tx1">
                    <a:tint val="75000"/>
                  </a:schemeClr>
                </a:solidFill>
              </a:defRPr>
            </a:lvl7pPr>
            <a:lvl8pPr marL="3199436" indent="0">
              <a:buNone/>
              <a:defRPr sz="1300">
                <a:solidFill>
                  <a:schemeClr val="tx1">
                    <a:tint val="75000"/>
                  </a:schemeClr>
                </a:solidFill>
              </a:defRPr>
            </a:lvl8pPr>
            <a:lvl9pPr marL="3656497" indent="0">
              <a:buNone/>
              <a:defRPr sz="13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68B2BD-D4F5-4182-8B08-7CFE2B68856A}"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3D52F2-D402-4D14-8DFB-095095E5AC9F}" type="slidenum">
              <a:rPr lang="en-US"/>
              <a:pPr>
                <a:defRPr/>
              </a:pPr>
              <a:t>‹Nº›</a:t>
            </a:fld>
            <a:endParaRPr lang="en-US"/>
          </a:p>
        </p:txBody>
      </p:sp>
    </p:spTree>
    <p:extLst>
      <p:ext uri="{BB962C8B-B14F-4D97-AF65-F5344CB8AC3E}">
        <p14:creationId xmlns:p14="http://schemas.microsoft.com/office/powerpoint/2010/main" val="3121816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F767D7-80DF-4582-BBF2-29A880D1DD30}"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AACFAA-E63E-433B-8A12-640D72ED5894}" type="slidenum">
              <a:rPr lang="en-US"/>
              <a:pPr>
                <a:defRPr/>
              </a:pPr>
              <a:t>‹Nº›</a:t>
            </a:fld>
            <a:endParaRPr lang="en-US"/>
          </a:p>
        </p:txBody>
      </p:sp>
    </p:spTree>
    <p:extLst>
      <p:ext uri="{BB962C8B-B14F-4D97-AF65-F5344CB8AC3E}">
        <p14:creationId xmlns:p14="http://schemas.microsoft.com/office/powerpoint/2010/main" val="2584250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199" y="1535113"/>
            <a:ext cx="4040189"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199" y="2174876"/>
            <a:ext cx="4040189"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5047B4C-D8A5-48A6-ABC9-EEE7D4E983F0}"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5820AA-7110-40EA-8E6F-72611BB02FF4}" type="slidenum">
              <a:rPr lang="en-US"/>
              <a:pPr>
                <a:defRPr/>
              </a:pPr>
              <a:t>‹Nº›</a:t>
            </a:fld>
            <a:endParaRPr lang="en-US"/>
          </a:p>
        </p:txBody>
      </p:sp>
    </p:spTree>
    <p:extLst>
      <p:ext uri="{BB962C8B-B14F-4D97-AF65-F5344CB8AC3E}">
        <p14:creationId xmlns:p14="http://schemas.microsoft.com/office/powerpoint/2010/main" val="1506873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62D2390-88C1-4A2B-B490-CBF61BAD1B5C}"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8BED771-1133-43A8-ABE7-CCC18EC0D26A}" type="slidenum">
              <a:rPr lang="en-US"/>
              <a:pPr>
                <a:defRPr/>
              </a:pPr>
              <a:t>‹Nº›</a:t>
            </a:fld>
            <a:endParaRPr lang="en-US"/>
          </a:p>
        </p:txBody>
      </p:sp>
    </p:spTree>
    <p:extLst>
      <p:ext uri="{BB962C8B-B14F-4D97-AF65-F5344CB8AC3E}">
        <p14:creationId xmlns:p14="http://schemas.microsoft.com/office/powerpoint/2010/main" val="3064446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0B5E6C-64E0-4926-A241-E01DD759D666}"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BFF47E-CF08-46CD-8DAA-D97A68ED357C}" type="slidenum">
              <a:rPr lang="en-US"/>
              <a:pPr>
                <a:defRPr/>
              </a:pPr>
              <a:t>‹Nº›</a:t>
            </a:fld>
            <a:endParaRPr lang="en-US"/>
          </a:p>
        </p:txBody>
      </p:sp>
    </p:spTree>
    <p:extLst>
      <p:ext uri="{BB962C8B-B14F-4D97-AF65-F5344CB8AC3E}">
        <p14:creationId xmlns:p14="http://schemas.microsoft.com/office/powerpoint/2010/main" val="364733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4"/>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64" indent="0">
              <a:buNone/>
              <a:defRPr sz="1700">
                <a:solidFill>
                  <a:schemeClr val="tx1">
                    <a:tint val="75000"/>
                  </a:schemeClr>
                </a:solidFill>
              </a:defRPr>
            </a:lvl2pPr>
            <a:lvl3pPr marL="914125" indent="0">
              <a:buNone/>
              <a:defRPr sz="1600">
                <a:solidFill>
                  <a:schemeClr val="tx1">
                    <a:tint val="75000"/>
                  </a:schemeClr>
                </a:solidFill>
              </a:defRPr>
            </a:lvl3pPr>
            <a:lvl4pPr marL="1371188" indent="0">
              <a:buNone/>
              <a:defRPr sz="1300">
                <a:solidFill>
                  <a:schemeClr val="tx1">
                    <a:tint val="75000"/>
                  </a:schemeClr>
                </a:solidFill>
              </a:defRPr>
            </a:lvl4pPr>
            <a:lvl5pPr marL="1828251" indent="0">
              <a:buNone/>
              <a:defRPr sz="1300">
                <a:solidFill>
                  <a:schemeClr val="tx1">
                    <a:tint val="75000"/>
                  </a:schemeClr>
                </a:solidFill>
              </a:defRPr>
            </a:lvl5pPr>
            <a:lvl6pPr marL="2285310" indent="0">
              <a:buNone/>
              <a:defRPr sz="1300">
                <a:solidFill>
                  <a:schemeClr val="tx1">
                    <a:tint val="75000"/>
                  </a:schemeClr>
                </a:solidFill>
              </a:defRPr>
            </a:lvl6pPr>
            <a:lvl7pPr marL="2742372" indent="0">
              <a:buNone/>
              <a:defRPr sz="1300">
                <a:solidFill>
                  <a:schemeClr val="tx1">
                    <a:tint val="75000"/>
                  </a:schemeClr>
                </a:solidFill>
              </a:defRPr>
            </a:lvl7pPr>
            <a:lvl8pPr marL="3199436" indent="0">
              <a:buNone/>
              <a:defRPr sz="1300">
                <a:solidFill>
                  <a:schemeClr val="tx1">
                    <a:tint val="75000"/>
                  </a:schemeClr>
                </a:solidFill>
              </a:defRPr>
            </a:lvl8pPr>
            <a:lvl9pPr marL="3656497" indent="0">
              <a:buNone/>
              <a:defRPr sz="13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F401C8-B37A-40B9-867F-6505BFB63C6C}"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A7B-8119-440A-A74F-4DC1A47F8ACB}" type="slidenum">
              <a:rPr lang="en-US"/>
              <a:pPr>
                <a:defRPr/>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16B50C-AA88-46CB-B5C6-A2131B64A79B}"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AB72D4-AEFB-492E-AFF9-DE83FE590BF6}" type="slidenum">
              <a:rPr lang="en-US"/>
              <a:pPr>
                <a:defRPr/>
              </a:pPr>
              <a:t>‹Nº›</a:t>
            </a:fld>
            <a:endParaRPr lang="en-US"/>
          </a:p>
        </p:txBody>
      </p:sp>
    </p:spTree>
    <p:extLst>
      <p:ext uri="{BB962C8B-B14F-4D97-AF65-F5344CB8AC3E}">
        <p14:creationId xmlns:p14="http://schemas.microsoft.com/office/powerpoint/2010/main" val="2534579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10"/>
            <a:ext cx="5486400" cy="566737"/>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7" y="612777"/>
            <a:ext cx="5486400" cy="4114800"/>
          </a:xfrm>
        </p:spPr>
        <p:txBody>
          <a:bodyPr rtlCol="0">
            <a:normAutofit/>
          </a:bodyPr>
          <a:lstStyle>
            <a:lvl1pPr marL="0" indent="0">
              <a:buNone/>
              <a:defRPr sz="3200"/>
            </a:lvl1pPr>
            <a:lvl2pPr marL="457064" indent="0">
              <a:buNone/>
              <a:defRPr sz="2800"/>
            </a:lvl2pPr>
            <a:lvl3pPr marL="914125" indent="0">
              <a:buNone/>
              <a:defRPr sz="2400"/>
            </a:lvl3pPr>
            <a:lvl4pPr marL="1371188" indent="0">
              <a:buNone/>
              <a:defRPr sz="2000"/>
            </a:lvl4pPr>
            <a:lvl5pPr marL="1828251" indent="0">
              <a:buNone/>
              <a:defRPr sz="2000"/>
            </a:lvl5pPr>
            <a:lvl6pPr marL="2285310" indent="0">
              <a:buNone/>
              <a:defRPr sz="2000"/>
            </a:lvl6pPr>
            <a:lvl7pPr marL="2742372" indent="0">
              <a:buNone/>
              <a:defRPr sz="2000"/>
            </a:lvl7pPr>
            <a:lvl8pPr marL="3199436" indent="0">
              <a:buNone/>
              <a:defRPr sz="2000"/>
            </a:lvl8pPr>
            <a:lvl9pPr marL="3656497" indent="0">
              <a:buNone/>
              <a:defRPr sz="2000"/>
            </a:lvl9pPr>
          </a:lstStyle>
          <a:p>
            <a:pPr lvl="0"/>
            <a:endParaRPr lang="en-US" noProof="0" smtClean="0"/>
          </a:p>
        </p:txBody>
      </p:sp>
      <p:sp>
        <p:nvSpPr>
          <p:cNvPr id="4" name="Text Placeholder 3"/>
          <p:cNvSpPr>
            <a:spLocks noGrp="1"/>
          </p:cNvSpPr>
          <p:nvPr>
            <p:ph type="body" sz="half" idx="2"/>
          </p:nvPr>
        </p:nvSpPr>
        <p:spPr>
          <a:xfrm>
            <a:off x="1792287" y="5367338"/>
            <a:ext cx="5486400" cy="8048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4F4FE8-C5E2-431D-8A5E-2203D983366A}"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B78489-8F07-4943-9A39-4946238CB440}" type="slidenum">
              <a:rPr lang="en-US"/>
              <a:pPr>
                <a:defRPr/>
              </a:pPr>
              <a:t>‹Nº›</a:t>
            </a:fld>
            <a:endParaRPr lang="en-US"/>
          </a:p>
        </p:txBody>
      </p:sp>
    </p:spTree>
    <p:extLst>
      <p:ext uri="{BB962C8B-B14F-4D97-AF65-F5344CB8AC3E}">
        <p14:creationId xmlns:p14="http://schemas.microsoft.com/office/powerpoint/2010/main" val="3296675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A24D92-76E9-4646-9168-C3FF0DADCA42}"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38CEF0-FF12-4BA3-8456-53B501FB68BA}" type="slidenum">
              <a:rPr lang="en-US"/>
              <a:pPr>
                <a:defRPr/>
              </a:pPr>
              <a:t>‹Nº›</a:t>
            </a:fld>
            <a:endParaRPr lang="en-US"/>
          </a:p>
        </p:txBody>
      </p:sp>
    </p:spTree>
    <p:extLst>
      <p:ext uri="{BB962C8B-B14F-4D97-AF65-F5344CB8AC3E}">
        <p14:creationId xmlns:p14="http://schemas.microsoft.com/office/powerpoint/2010/main" val="2260526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399" cy="5851526"/>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39EE63-9A45-4A7D-BC1C-89C93A880339}"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64E254-3495-4317-B54E-493119ACEAA4}" type="slidenum">
              <a:rPr lang="en-US"/>
              <a:pPr>
                <a:defRPr/>
              </a:pPr>
              <a:t>‹Nº›</a:t>
            </a:fld>
            <a:endParaRPr lang="en-US"/>
          </a:p>
        </p:txBody>
      </p:sp>
    </p:spTree>
    <p:extLst>
      <p:ext uri="{BB962C8B-B14F-4D97-AF65-F5344CB8AC3E}">
        <p14:creationId xmlns:p14="http://schemas.microsoft.com/office/powerpoint/2010/main" val="3480915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5" indent="0" algn="ctr">
              <a:buNone/>
              <a:defRPr>
                <a:solidFill>
                  <a:schemeClr val="tx1">
                    <a:tint val="75000"/>
                  </a:schemeClr>
                </a:solidFill>
              </a:defRPr>
            </a:lvl3pPr>
            <a:lvl4pPr marL="1371188" indent="0" algn="ctr">
              <a:buNone/>
              <a:defRPr>
                <a:solidFill>
                  <a:schemeClr val="tx1">
                    <a:tint val="75000"/>
                  </a:schemeClr>
                </a:solidFill>
              </a:defRPr>
            </a:lvl4pPr>
            <a:lvl5pPr marL="1828251" indent="0" algn="ctr">
              <a:buNone/>
              <a:defRPr>
                <a:solidFill>
                  <a:schemeClr val="tx1">
                    <a:tint val="75000"/>
                  </a:schemeClr>
                </a:solidFill>
              </a:defRPr>
            </a:lvl5pPr>
            <a:lvl6pPr marL="2285310" indent="0" algn="ctr">
              <a:buNone/>
              <a:defRPr>
                <a:solidFill>
                  <a:schemeClr val="tx1">
                    <a:tint val="75000"/>
                  </a:schemeClr>
                </a:solidFill>
              </a:defRPr>
            </a:lvl6pPr>
            <a:lvl7pPr marL="2742372" indent="0" algn="ctr">
              <a:buNone/>
              <a:defRPr>
                <a:solidFill>
                  <a:schemeClr val="tx1">
                    <a:tint val="75000"/>
                  </a:schemeClr>
                </a:solidFill>
              </a:defRPr>
            </a:lvl7pPr>
            <a:lvl8pPr marL="3199436" indent="0" algn="ctr">
              <a:buNone/>
              <a:defRPr>
                <a:solidFill>
                  <a:schemeClr val="tx1">
                    <a:tint val="75000"/>
                  </a:schemeClr>
                </a:solidFill>
              </a:defRPr>
            </a:lvl8pPr>
            <a:lvl9pPr marL="3656497"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E88F178-71E9-4AE4-AA17-EF06ADFEC5CB}"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36D765-99E2-4BCF-A7C1-20D35EAC8244}" type="slidenum">
              <a:rPr lang="en-US"/>
              <a:pPr>
                <a:defRPr/>
              </a:pPr>
              <a:t>‹Nº›</a:t>
            </a:fld>
            <a:endParaRPr lang="en-US"/>
          </a:p>
        </p:txBody>
      </p:sp>
    </p:spTree>
    <p:extLst>
      <p:ext uri="{BB962C8B-B14F-4D97-AF65-F5344CB8AC3E}">
        <p14:creationId xmlns:p14="http://schemas.microsoft.com/office/powerpoint/2010/main" val="3008479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2D0950-3542-4A09-BD08-F58EFC3C470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14B902-6BC6-4AC6-A50E-B55D2FCD4B41}" type="slidenum">
              <a:rPr lang="en-US"/>
              <a:pPr>
                <a:defRPr/>
              </a:pPr>
              <a:t>‹Nº›</a:t>
            </a:fld>
            <a:endParaRPr lang="en-US"/>
          </a:p>
        </p:txBody>
      </p:sp>
    </p:spTree>
    <p:extLst>
      <p:ext uri="{BB962C8B-B14F-4D97-AF65-F5344CB8AC3E}">
        <p14:creationId xmlns:p14="http://schemas.microsoft.com/office/powerpoint/2010/main" val="3884276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4"/>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64" indent="0">
              <a:buNone/>
              <a:defRPr sz="1700">
                <a:solidFill>
                  <a:schemeClr val="tx1">
                    <a:tint val="75000"/>
                  </a:schemeClr>
                </a:solidFill>
              </a:defRPr>
            </a:lvl2pPr>
            <a:lvl3pPr marL="914125" indent="0">
              <a:buNone/>
              <a:defRPr sz="1600">
                <a:solidFill>
                  <a:schemeClr val="tx1">
                    <a:tint val="75000"/>
                  </a:schemeClr>
                </a:solidFill>
              </a:defRPr>
            </a:lvl3pPr>
            <a:lvl4pPr marL="1371188" indent="0">
              <a:buNone/>
              <a:defRPr sz="1300">
                <a:solidFill>
                  <a:schemeClr val="tx1">
                    <a:tint val="75000"/>
                  </a:schemeClr>
                </a:solidFill>
              </a:defRPr>
            </a:lvl4pPr>
            <a:lvl5pPr marL="1828251" indent="0">
              <a:buNone/>
              <a:defRPr sz="1300">
                <a:solidFill>
                  <a:schemeClr val="tx1">
                    <a:tint val="75000"/>
                  </a:schemeClr>
                </a:solidFill>
              </a:defRPr>
            </a:lvl5pPr>
            <a:lvl6pPr marL="2285310" indent="0">
              <a:buNone/>
              <a:defRPr sz="1300">
                <a:solidFill>
                  <a:schemeClr val="tx1">
                    <a:tint val="75000"/>
                  </a:schemeClr>
                </a:solidFill>
              </a:defRPr>
            </a:lvl6pPr>
            <a:lvl7pPr marL="2742372" indent="0">
              <a:buNone/>
              <a:defRPr sz="1300">
                <a:solidFill>
                  <a:schemeClr val="tx1">
                    <a:tint val="75000"/>
                  </a:schemeClr>
                </a:solidFill>
              </a:defRPr>
            </a:lvl7pPr>
            <a:lvl8pPr marL="3199436" indent="0">
              <a:buNone/>
              <a:defRPr sz="1300">
                <a:solidFill>
                  <a:schemeClr val="tx1">
                    <a:tint val="75000"/>
                  </a:schemeClr>
                </a:solidFill>
              </a:defRPr>
            </a:lvl8pPr>
            <a:lvl9pPr marL="3656497" indent="0">
              <a:buNone/>
              <a:defRPr sz="13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FBB8BF6-16DA-4ECB-B871-5D6E951EEFCB}"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564669-A919-4A39-B416-3DECEB4AD5DB}" type="slidenum">
              <a:rPr lang="en-US"/>
              <a:pPr>
                <a:defRPr/>
              </a:pPr>
              <a:t>‹Nº›</a:t>
            </a:fld>
            <a:endParaRPr lang="en-US"/>
          </a:p>
        </p:txBody>
      </p:sp>
    </p:spTree>
    <p:extLst>
      <p:ext uri="{BB962C8B-B14F-4D97-AF65-F5344CB8AC3E}">
        <p14:creationId xmlns:p14="http://schemas.microsoft.com/office/powerpoint/2010/main" val="3385603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C968B4-C8D3-49D4-8508-00110C5DA139}"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775476-464E-4577-93A9-FD1511170D3B}" type="slidenum">
              <a:rPr lang="en-US"/>
              <a:pPr>
                <a:defRPr/>
              </a:pPr>
              <a:t>‹Nº›</a:t>
            </a:fld>
            <a:endParaRPr lang="en-US"/>
          </a:p>
        </p:txBody>
      </p:sp>
    </p:spTree>
    <p:extLst>
      <p:ext uri="{BB962C8B-B14F-4D97-AF65-F5344CB8AC3E}">
        <p14:creationId xmlns:p14="http://schemas.microsoft.com/office/powerpoint/2010/main" val="2750876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199" y="1535113"/>
            <a:ext cx="4040189"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199" y="2174876"/>
            <a:ext cx="4040189"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53D577A-56F5-4639-8D49-68A3DA4F4C08}"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A71D711-E4EF-47E3-8793-D098CB953086}" type="slidenum">
              <a:rPr lang="en-US"/>
              <a:pPr>
                <a:defRPr/>
              </a:pPr>
              <a:t>‹Nº›</a:t>
            </a:fld>
            <a:endParaRPr lang="en-US"/>
          </a:p>
        </p:txBody>
      </p:sp>
    </p:spTree>
    <p:extLst>
      <p:ext uri="{BB962C8B-B14F-4D97-AF65-F5344CB8AC3E}">
        <p14:creationId xmlns:p14="http://schemas.microsoft.com/office/powerpoint/2010/main" val="2399545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016336-5545-42ED-A845-F901352CD6F2}"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466283-56C4-406F-B1CC-EA55DABBE5AB}" type="slidenum">
              <a:rPr lang="en-US"/>
              <a:pPr>
                <a:defRPr/>
              </a:pPr>
              <a:t>‹Nº›</a:t>
            </a:fld>
            <a:endParaRPr lang="en-US"/>
          </a:p>
        </p:txBody>
      </p:sp>
    </p:spTree>
    <p:extLst>
      <p:ext uri="{BB962C8B-B14F-4D97-AF65-F5344CB8AC3E}">
        <p14:creationId xmlns:p14="http://schemas.microsoft.com/office/powerpoint/2010/main" val="215093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358B278-ADA2-433D-93AE-827FFFECD13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1C7CCE-2FCC-4B47-A220-CFEA1E5E8421}" type="slidenum">
              <a:rPr lang="en-US"/>
              <a:pPr>
                <a:defRPr/>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F42946-9474-4971-8E64-596B6A613076}"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ED333FD-D286-42A3-978E-1EECBBE87066}" type="slidenum">
              <a:rPr lang="en-US"/>
              <a:pPr>
                <a:defRPr/>
              </a:pPr>
              <a:t>‹Nº›</a:t>
            </a:fld>
            <a:endParaRPr lang="en-US"/>
          </a:p>
        </p:txBody>
      </p:sp>
    </p:spTree>
    <p:extLst>
      <p:ext uri="{BB962C8B-B14F-4D97-AF65-F5344CB8AC3E}">
        <p14:creationId xmlns:p14="http://schemas.microsoft.com/office/powerpoint/2010/main" val="2053784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3CEC5D-A695-4D6B-BE67-DDF5961675B9}"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3405E9-426C-4D49-8229-BEBE742C3A5E}" type="slidenum">
              <a:rPr lang="en-US"/>
              <a:pPr>
                <a:defRPr/>
              </a:pPr>
              <a:t>‹Nº›</a:t>
            </a:fld>
            <a:endParaRPr lang="en-US"/>
          </a:p>
        </p:txBody>
      </p:sp>
    </p:spTree>
    <p:extLst>
      <p:ext uri="{BB962C8B-B14F-4D97-AF65-F5344CB8AC3E}">
        <p14:creationId xmlns:p14="http://schemas.microsoft.com/office/powerpoint/2010/main" val="4192055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10"/>
            <a:ext cx="5486400" cy="566737"/>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7" y="612777"/>
            <a:ext cx="5486400" cy="4114800"/>
          </a:xfrm>
        </p:spPr>
        <p:txBody>
          <a:bodyPr rtlCol="0">
            <a:normAutofit/>
          </a:bodyPr>
          <a:lstStyle>
            <a:lvl1pPr marL="0" indent="0">
              <a:buNone/>
              <a:defRPr sz="3200"/>
            </a:lvl1pPr>
            <a:lvl2pPr marL="457064" indent="0">
              <a:buNone/>
              <a:defRPr sz="2800"/>
            </a:lvl2pPr>
            <a:lvl3pPr marL="914125" indent="0">
              <a:buNone/>
              <a:defRPr sz="2400"/>
            </a:lvl3pPr>
            <a:lvl4pPr marL="1371188" indent="0">
              <a:buNone/>
              <a:defRPr sz="2000"/>
            </a:lvl4pPr>
            <a:lvl5pPr marL="1828251" indent="0">
              <a:buNone/>
              <a:defRPr sz="2000"/>
            </a:lvl5pPr>
            <a:lvl6pPr marL="2285310" indent="0">
              <a:buNone/>
              <a:defRPr sz="2000"/>
            </a:lvl6pPr>
            <a:lvl7pPr marL="2742372" indent="0">
              <a:buNone/>
              <a:defRPr sz="2000"/>
            </a:lvl7pPr>
            <a:lvl8pPr marL="3199436" indent="0">
              <a:buNone/>
              <a:defRPr sz="2000"/>
            </a:lvl8pPr>
            <a:lvl9pPr marL="3656497" indent="0">
              <a:buNone/>
              <a:defRPr sz="2000"/>
            </a:lvl9pPr>
          </a:lstStyle>
          <a:p>
            <a:pPr lvl="0"/>
            <a:endParaRPr lang="en-US" noProof="0" smtClean="0"/>
          </a:p>
        </p:txBody>
      </p:sp>
      <p:sp>
        <p:nvSpPr>
          <p:cNvPr id="4" name="Text Placeholder 3"/>
          <p:cNvSpPr>
            <a:spLocks noGrp="1"/>
          </p:cNvSpPr>
          <p:nvPr>
            <p:ph type="body" sz="half" idx="2"/>
          </p:nvPr>
        </p:nvSpPr>
        <p:spPr>
          <a:xfrm>
            <a:off x="1792287" y="5367338"/>
            <a:ext cx="5486400" cy="8048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551177-3EE1-46E8-A32A-D17ACE1CC242}"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275BB9-7767-41D6-984F-4D13738EBD59}" type="slidenum">
              <a:rPr lang="en-US"/>
              <a:pPr>
                <a:defRPr/>
              </a:pPr>
              <a:t>‹Nº›</a:t>
            </a:fld>
            <a:endParaRPr lang="en-US"/>
          </a:p>
        </p:txBody>
      </p:sp>
    </p:spTree>
    <p:extLst>
      <p:ext uri="{BB962C8B-B14F-4D97-AF65-F5344CB8AC3E}">
        <p14:creationId xmlns:p14="http://schemas.microsoft.com/office/powerpoint/2010/main" val="1814807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103808-7BDD-4E20-9EAC-3D2A9018691E}"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8D42E9-9FE2-47EB-9B8A-91F76106832A}" type="slidenum">
              <a:rPr lang="en-US"/>
              <a:pPr>
                <a:defRPr/>
              </a:pPr>
              <a:t>‹Nº›</a:t>
            </a:fld>
            <a:endParaRPr lang="en-US"/>
          </a:p>
        </p:txBody>
      </p:sp>
    </p:spTree>
    <p:extLst>
      <p:ext uri="{BB962C8B-B14F-4D97-AF65-F5344CB8AC3E}">
        <p14:creationId xmlns:p14="http://schemas.microsoft.com/office/powerpoint/2010/main" val="806489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399" cy="5851526"/>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AF5504-9CE6-4FF2-81B1-406B31737FEA}"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6F624C-F454-45ED-B3F1-EABB4E5954E6}" type="slidenum">
              <a:rPr lang="en-US"/>
              <a:pPr>
                <a:defRPr/>
              </a:pPr>
              <a:t>‹Nº›</a:t>
            </a:fld>
            <a:endParaRPr lang="en-US"/>
          </a:p>
        </p:txBody>
      </p:sp>
    </p:spTree>
    <p:extLst>
      <p:ext uri="{BB962C8B-B14F-4D97-AF65-F5344CB8AC3E}">
        <p14:creationId xmlns:p14="http://schemas.microsoft.com/office/powerpoint/2010/main" val="1483618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5" indent="0" algn="ctr">
              <a:buNone/>
              <a:defRPr>
                <a:solidFill>
                  <a:schemeClr val="tx1">
                    <a:tint val="75000"/>
                  </a:schemeClr>
                </a:solidFill>
              </a:defRPr>
            </a:lvl3pPr>
            <a:lvl4pPr marL="1371188" indent="0" algn="ctr">
              <a:buNone/>
              <a:defRPr>
                <a:solidFill>
                  <a:schemeClr val="tx1">
                    <a:tint val="75000"/>
                  </a:schemeClr>
                </a:solidFill>
              </a:defRPr>
            </a:lvl4pPr>
            <a:lvl5pPr marL="1828251" indent="0" algn="ctr">
              <a:buNone/>
              <a:defRPr>
                <a:solidFill>
                  <a:schemeClr val="tx1">
                    <a:tint val="75000"/>
                  </a:schemeClr>
                </a:solidFill>
              </a:defRPr>
            </a:lvl5pPr>
            <a:lvl6pPr marL="2285310" indent="0" algn="ctr">
              <a:buNone/>
              <a:defRPr>
                <a:solidFill>
                  <a:schemeClr val="tx1">
                    <a:tint val="75000"/>
                  </a:schemeClr>
                </a:solidFill>
              </a:defRPr>
            </a:lvl6pPr>
            <a:lvl7pPr marL="2742372" indent="0" algn="ctr">
              <a:buNone/>
              <a:defRPr>
                <a:solidFill>
                  <a:schemeClr val="tx1">
                    <a:tint val="75000"/>
                  </a:schemeClr>
                </a:solidFill>
              </a:defRPr>
            </a:lvl7pPr>
            <a:lvl8pPr marL="3199436" indent="0" algn="ctr">
              <a:buNone/>
              <a:defRPr>
                <a:solidFill>
                  <a:schemeClr val="tx1">
                    <a:tint val="75000"/>
                  </a:schemeClr>
                </a:solidFill>
              </a:defRPr>
            </a:lvl8pPr>
            <a:lvl9pPr marL="3656497"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315658-7B51-4767-8CC8-CAFC732FF68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1C294-9255-4994-8213-BBC5CDB0E10C}" type="slidenum">
              <a:rPr lang="en-US"/>
              <a:pPr>
                <a:defRPr/>
              </a:pPr>
              <a:t>‹Nº›</a:t>
            </a:fld>
            <a:endParaRPr lang="en-US"/>
          </a:p>
        </p:txBody>
      </p:sp>
    </p:spTree>
    <p:extLst>
      <p:ext uri="{BB962C8B-B14F-4D97-AF65-F5344CB8AC3E}">
        <p14:creationId xmlns:p14="http://schemas.microsoft.com/office/powerpoint/2010/main" val="2019072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5CEAD-CB55-4D32-A9E1-BACEACCA7ED7}"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A23524-C5FB-4FC7-ADB6-597C34E08FE8}" type="slidenum">
              <a:rPr lang="en-US"/>
              <a:pPr>
                <a:defRPr/>
              </a:pPr>
              <a:t>‹Nº›</a:t>
            </a:fld>
            <a:endParaRPr lang="en-US"/>
          </a:p>
        </p:txBody>
      </p:sp>
    </p:spTree>
    <p:extLst>
      <p:ext uri="{BB962C8B-B14F-4D97-AF65-F5344CB8AC3E}">
        <p14:creationId xmlns:p14="http://schemas.microsoft.com/office/powerpoint/2010/main" val="2290916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4"/>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64" indent="0">
              <a:buNone/>
              <a:defRPr sz="1700">
                <a:solidFill>
                  <a:schemeClr val="tx1">
                    <a:tint val="75000"/>
                  </a:schemeClr>
                </a:solidFill>
              </a:defRPr>
            </a:lvl2pPr>
            <a:lvl3pPr marL="914125" indent="0">
              <a:buNone/>
              <a:defRPr sz="1600">
                <a:solidFill>
                  <a:schemeClr val="tx1">
                    <a:tint val="75000"/>
                  </a:schemeClr>
                </a:solidFill>
              </a:defRPr>
            </a:lvl3pPr>
            <a:lvl4pPr marL="1371188" indent="0">
              <a:buNone/>
              <a:defRPr sz="1300">
                <a:solidFill>
                  <a:schemeClr val="tx1">
                    <a:tint val="75000"/>
                  </a:schemeClr>
                </a:solidFill>
              </a:defRPr>
            </a:lvl4pPr>
            <a:lvl5pPr marL="1828251" indent="0">
              <a:buNone/>
              <a:defRPr sz="1300">
                <a:solidFill>
                  <a:schemeClr val="tx1">
                    <a:tint val="75000"/>
                  </a:schemeClr>
                </a:solidFill>
              </a:defRPr>
            </a:lvl5pPr>
            <a:lvl6pPr marL="2285310" indent="0">
              <a:buNone/>
              <a:defRPr sz="1300">
                <a:solidFill>
                  <a:schemeClr val="tx1">
                    <a:tint val="75000"/>
                  </a:schemeClr>
                </a:solidFill>
              </a:defRPr>
            </a:lvl6pPr>
            <a:lvl7pPr marL="2742372" indent="0">
              <a:buNone/>
              <a:defRPr sz="1300">
                <a:solidFill>
                  <a:schemeClr val="tx1">
                    <a:tint val="75000"/>
                  </a:schemeClr>
                </a:solidFill>
              </a:defRPr>
            </a:lvl7pPr>
            <a:lvl8pPr marL="3199436" indent="0">
              <a:buNone/>
              <a:defRPr sz="1300">
                <a:solidFill>
                  <a:schemeClr val="tx1">
                    <a:tint val="75000"/>
                  </a:schemeClr>
                </a:solidFill>
              </a:defRPr>
            </a:lvl8pPr>
            <a:lvl9pPr marL="3656497" indent="0">
              <a:buNone/>
              <a:defRPr sz="13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F401C8-B37A-40B9-867F-6505BFB63C6C}"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11A7B-8119-440A-A74F-4DC1A47F8ACB}" type="slidenum">
              <a:rPr lang="en-US"/>
              <a:pPr>
                <a:defRPr/>
              </a:pPr>
              <a:t>‹Nº›</a:t>
            </a:fld>
            <a:endParaRPr lang="en-US"/>
          </a:p>
        </p:txBody>
      </p:sp>
    </p:spTree>
    <p:extLst>
      <p:ext uri="{BB962C8B-B14F-4D97-AF65-F5344CB8AC3E}">
        <p14:creationId xmlns:p14="http://schemas.microsoft.com/office/powerpoint/2010/main" val="100228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358B278-ADA2-433D-93AE-827FFFECD13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91C7CCE-2FCC-4B47-A220-CFEA1E5E8421}" type="slidenum">
              <a:rPr lang="en-US"/>
              <a:pPr>
                <a:defRPr/>
              </a:pPr>
              <a:t>‹Nº›</a:t>
            </a:fld>
            <a:endParaRPr lang="en-US"/>
          </a:p>
        </p:txBody>
      </p:sp>
    </p:spTree>
    <p:extLst>
      <p:ext uri="{BB962C8B-B14F-4D97-AF65-F5344CB8AC3E}">
        <p14:creationId xmlns:p14="http://schemas.microsoft.com/office/powerpoint/2010/main" val="1342459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199" y="1535113"/>
            <a:ext cx="4040189"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199" y="2174876"/>
            <a:ext cx="4040189"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327856-2A0B-4C84-A004-6C7F4714EC11}"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F60521-43FC-48F2-A252-D48BA138AD07}" type="slidenum">
              <a:rPr lang="en-US"/>
              <a:pPr>
                <a:defRPr/>
              </a:pPr>
              <a:t>‹Nº›</a:t>
            </a:fld>
            <a:endParaRPr lang="en-US"/>
          </a:p>
        </p:txBody>
      </p:sp>
    </p:spTree>
    <p:extLst>
      <p:ext uri="{BB962C8B-B14F-4D97-AF65-F5344CB8AC3E}">
        <p14:creationId xmlns:p14="http://schemas.microsoft.com/office/powerpoint/2010/main" val="106747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199" y="1535113"/>
            <a:ext cx="4040189"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199" y="2174876"/>
            <a:ext cx="4040189"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64" indent="0">
              <a:buNone/>
              <a:defRPr sz="2000" b="1"/>
            </a:lvl2pPr>
            <a:lvl3pPr marL="914125" indent="0">
              <a:buNone/>
              <a:defRPr sz="1700" b="1"/>
            </a:lvl3pPr>
            <a:lvl4pPr marL="1371188" indent="0">
              <a:buNone/>
              <a:defRPr sz="1600" b="1"/>
            </a:lvl4pPr>
            <a:lvl5pPr marL="1828251" indent="0">
              <a:buNone/>
              <a:defRPr sz="1600" b="1"/>
            </a:lvl5pPr>
            <a:lvl6pPr marL="2285310" indent="0">
              <a:buNone/>
              <a:defRPr sz="1600" b="1"/>
            </a:lvl6pPr>
            <a:lvl7pPr marL="2742372" indent="0">
              <a:buNone/>
              <a:defRPr sz="1600" b="1"/>
            </a:lvl7pPr>
            <a:lvl8pPr marL="3199436" indent="0">
              <a:buNone/>
              <a:defRPr sz="1600" b="1"/>
            </a:lvl8pPr>
            <a:lvl9pPr marL="3656497"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327856-2A0B-4C84-A004-6C7F4714EC11}"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F60521-43FC-48F2-A252-D48BA138AD07}" type="slidenum">
              <a:rPr lang="en-US"/>
              <a:pPr>
                <a:defRPr/>
              </a:pPr>
              <a:t>‹Nº›</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A74FC3-AFA3-45E0-858A-B6A10D5182EB}"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605DB2-A72F-4AE9-BE93-AFA63663A31A}" type="slidenum">
              <a:rPr lang="en-US"/>
              <a:pPr>
                <a:defRPr/>
              </a:pPr>
              <a:t>‹Nº›</a:t>
            </a:fld>
            <a:endParaRPr lang="en-US"/>
          </a:p>
        </p:txBody>
      </p:sp>
    </p:spTree>
    <p:extLst>
      <p:ext uri="{BB962C8B-B14F-4D97-AF65-F5344CB8AC3E}">
        <p14:creationId xmlns:p14="http://schemas.microsoft.com/office/powerpoint/2010/main" val="925107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3DC278-3E4D-4AFA-BB3E-2E6460696DB1}"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86154B9-5A46-4B93-9E40-885F008FA793}" type="slidenum">
              <a:rPr lang="en-US"/>
              <a:pPr>
                <a:defRPr/>
              </a:pPr>
              <a:t>‹Nº›</a:t>
            </a:fld>
            <a:endParaRPr lang="en-US"/>
          </a:p>
        </p:txBody>
      </p:sp>
    </p:spTree>
    <p:extLst>
      <p:ext uri="{BB962C8B-B14F-4D97-AF65-F5344CB8AC3E}">
        <p14:creationId xmlns:p14="http://schemas.microsoft.com/office/powerpoint/2010/main" val="1616259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BA2C24-631A-45B2-B9F0-2EDC32AE6019}"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08B1AA-9F99-477F-8D72-E1B78C9FA756}" type="slidenum">
              <a:rPr lang="en-US"/>
              <a:pPr>
                <a:defRPr/>
              </a:pPr>
              <a:t>‹Nº›</a:t>
            </a:fld>
            <a:endParaRPr lang="en-US"/>
          </a:p>
        </p:txBody>
      </p:sp>
    </p:spTree>
    <p:extLst>
      <p:ext uri="{BB962C8B-B14F-4D97-AF65-F5344CB8AC3E}">
        <p14:creationId xmlns:p14="http://schemas.microsoft.com/office/powerpoint/2010/main" val="3636979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10"/>
            <a:ext cx="5486400" cy="566737"/>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7" y="612777"/>
            <a:ext cx="5486400" cy="4114800"/>
          </a:xfrm>
        </p:spPr>
        <p:txBody>
          <a:bodyPr rtlCol="0">
            <a:normAutofit/>
          </a:bodyPr>
          <a:lstStyle>
            <a:lvl1pPr marL="0" indent="0">
              <a:buNone/>
              <a:defRPr sz="3200"/>
            </a:lvl1pPr>
            <a:lvl2pPr marL="457064" indent="0">
              <a:buNone/>
              <a:defRPr sz="2800"/>
            </a:lvl2pPr>
            <a:lvl3pPr marL="914125" indent="0">
              <a:buNone/>
              <a:defRPr sz="2400"/>
            </a:lvl3pPr>
            <a:lvl4pPr marL="1371188" indent="0">
              <a:buNone/>
              <a:defRPr sz="2000"/>
            </a:lvl4pPr>
            <a:lvl5pPr marL="1828251" indent="0">
              <a:buNone/>
              <a:defRPr sz="2000"/>
            </a:lvl5pPr>
            <a:lvl6pPr marL="2285310" indent="0">
              <a:buNone/>
              <a:defRPr sz="2000"/>
            </a:lvl6pPr>
            <a:lvl7pPr marL="2742372" indent="0">
              <a:buNone/>
              <a:defRPr sz="2000"/>
            </a:lvl7pPr>
            <a:lvl8pPr marL="3199436" indent="0">
              <a:buNone/>
              <a:defRPr sz="2000"/>
            </a:lvl8pPr>
            <a:lvl9pPr marL="3656497" indent="0">
              <a:buNone/>
              <a:defRPr sz="2000"/>
            </a:lvl9pPr>
          </a:lstStyle>
          <a:p>
            <a:pPr lvl="0"/>
            <a:endParaRPr lang="en-US" noProof="0" smtClean="0"/>
          </a:p>
        </p:txBody>
      </p:sp>
      <p:sp>
        <p:nvSpPr>
          <p:cNvPr id="4" name="Text Placeholder 3"/>
          <p:cNvSpPr>
            <a:spLocks noGrp="1"/>
          </p:cNvSpPr>
          <p:nvPr>
            <p:ph type="body" sz="half" idx="2"/>
          </p:nvPr>
        </p:nvSpPr>
        <p:spPr>
          <a:xfrm>
            <a:off x="1792287" y="5367338"/>
            <a:ext cx="5486400" cy="8048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6BD3B2-147F-410A-990D-B9D0FA4B2DC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4DC5AD-F5D2-4747-B076-40E2FDDBE5A2}" type="slidenum">
              <a:rPr lang="en-US"/>
              <a:pPr>
                <a:defRPr/>
              </a:pPr>
              <a:t>‹Nº›</a:t>
            </a:fld>
            <a:endParaRPr lang="en-US"/>
          </a:p>
        </p:txBody>
      </p:sp>
    </p:spTree>
    <p:extLst>
      <p:ext uri="{BB962C8B-B14F-4D97-AF65-F5344CB8AC3E}">
        <p14:creationId xmlns:p14="http://schemas.microsoft.com/office/powerpoint/2010/main" val="1496608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00201E-3AC8-4AE1-9780-297B01E6028E}"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6BB02F-75C6-4661-9C25-548068222BD0}" type="slidenum">
              <a:rPr lang="en-US"/>
              <a:pPr>
                <a:defRPr/>
              </a:pPr>
              <a:t>‹Nº›</a:t>
            </a:fld>
            <a:endParaRPr lang="en-US"/>
          </a:p>
        </p:txBody>
      </p:sp>
    </p:spTree>
    <p:extLst>
      <p:ext uri="{BB962C8B-B14F-4D97-AF65-F5344CB8AC3E}">
        <p14:creationId xmlns:p14="http://schemas.microsoft.com/office/powerpoint/2010/main" val="2797278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399" cy="5851526"/>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F31D28-DC56-4AC9-A2E4-E34BFA56F47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2F20F4-8A80-4D44-A1A9-0E8FED82E3CE}" type="slidenum">
              <a:rPr lang="en-US"/>
              <a:pPr>
                <a:defRPr/>
              </a:pPr>
              <a:t>‹Nº›</a:t>
            </a:fld>
            <a:endParaRPr lang="en-US"/>
          </a:p>
        </p:txBody>
      </p:sp>
    </p:spTree>
    <p:extLst>
      <p:ext uri="{BB962C8B-B14F-4D97-AF65-F5344CB8AC3E}">
        <p14:creationId xmlns:p14="http://schemas.microsoft.com/office/powerpoint/2010/main" val="321342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315658-7B51-4767-8CC8-CAFC732FF68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1C294-9255-4994-8213-BBC5CDB0E10C}" type="slidenum">
              <a:rPr lang="en-US"/>
              <a:pPr>
                <a:defRPr/>
              </a:pPr>
              <a:t>‹Nº›</a:t>
            </a:fld>
            <a:endParaRPr lang="en-US"/>
          </a:p>
        </p:txBody>
      </p:sp>
    </p:spTree>
    <p:extLst>
      <p:ext uri="{BB962C8B-B14F-4D97-AF65-F5344CB8AC3E}">
        <p14:creationId xmlns:p14="http://schemas.microsoft.com/office/powerpoint/2010/main" val="3902079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5CEAD-CB55-4D32-A9E1-BACEACCA7ED7}"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A23524-C5FB-4FC7-ADB6-597C34E08FE8}" type="slidenum">
              <a:rPr lang="en-US"/>
              <a:pPr>
                <a:defRPr/>
              </a:pPr>
              <a:t>‹Nº›</a:t>
            </a:fld>
            <a:endParaRPr lang="en-US"/>
          </a:p>
        </p:txBody>
      </p:sp>
    </p:spTree>
    <p:extLst>
      <p:ext uri="{BB962C8B-B14F-4D97-AF65-F5344CB8AC3E}">
        <p14:creationId xmlns:p14="http://schemas.microsoft.com/office/powerpoint/2010/main" val="2489315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F401C8-B37A-40B9-867F-6505BFB63C6C}"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11A7B-8119-440A-A74F-4DC1A47F8ACB}" type="slidenum">
              <a:rPr lang="en-US"/>
              <a:pPr>
                <a:defRPr/>
              </a:pPr>
              <a:t>‹Nº›</a:t>
            </a:fld>
            <a:endParaRPr lang="en-US"/>
          </a:p>
        </p:txBody>
      </p:sp>
    </p:spTree>
    <p:extLst>
      <p:ext uri="{BB962C8B-B14F-4D97-AF65-F5344CB8AC3E}">
        <p14:creationId xmlns:p14="http://schemas.microsoft.com/office/powerpoint/2010/main" val="4064401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358B278-ADA2-433D-93AE-827FFFECD13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91C7CCE-2FCC-4B47-A220-CFEA1E5E8421}" type="slidenum">
              <a:rPr lang="en-US"/>
              <a:pPr>
                <a:defRPr/>
              </a:pPr>
              <a:t>‹Nº›</a:t>
            </a:fld>
            <a:endParaRPr lang="en-US"/>
          </a:p>
        </p:txBody>
      </p:sp>
    </p:spTree>
    <p:extLst>
      <p:ext uri="{BB962C8B-B14F-4D97-AF65-F5344CB8AC3E}">
        <p14:creationId xmlns:p14="http://schemas.microsoft.com/office/powerpoint/2010/main" val="363812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A74FC3-AFA3-45E0-858A-B6A10D5182EB}"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605DB2-A72F-4AE9-BE93-AFA63663A31A}" type="slidenum">
              <a:rPr lang="en-US"/>
              <a:pPr>
                <a:defRPr/>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327856-2A0B-4C84-A004-6C7F4714EC11}"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F60521-43FC-48F2-A252-D48BA138AD07}" type="slidenum">
              <a:rPr lang="en-US"/>
              <a:pPr>
                <a:defRPr/>
              </a:pPr>
              <a:t>‹Nº›</a:t>
            </a:fld>
            <a:endParaRPr lang="en-US"/>
          </a:p>
        </p:txBody>
      </p:sp>
    </p:spTree>
    <p:extLst>
      <p:ext uri="{BB962C8B-B14F-4D97-AF65-F5344CB8AC3E}">
        <p14:creationId xmlns:p14="http://schemas.microsoft.com/office/powerpoint/2010/main" val="2309953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A74FC3-AFA3-45E0-858A-B6A10D5182EB}"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605DB2-A72F-4AE9-BE93-AFA63663A31A}" type="slidenum">
              <a:rPr lang="en-US"/>
              <a:pPr>
                <a:defRPr/>
              </a:pPr>
              <a:t>‹Nº›</a:t>
            </a:fld>
            <a:endParaRPr lang="en-US"/>
          </a:p>
        </p:txBody>
      </p:sp>
    </p:spTree>
    <p:extLst>
      <p:ext uri="{BB962C8B-B14F-4D97-AF65-F5344CB8AC3E}">
        <p14:creationId xmlns:p14="http://schemas.microsoft.com/office/powerpoint/2010/main" val="1539473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3DC278-3E4D-4AFA-BB3E-2E6460696DB1}"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86154B9-5A46-4B93-9E40-885F008FA793}" type="slidenum">
              <a:rPr lang="en-US"/>
              <a:pPr>
                <a:defRPr/>
              </a:pPr>
              <a:t>‹Nº›</a:t>
            </a:fld>
            <a:endParaRPr lang="en-US"/>
          </a:p>
        </p:txBody>
      </p:sp>
    </p:spTree>
    <p:extLst>
      <p:ext uri="{BB962C8B-B14F-4D97-AF65-F5344CB8AC3E}">
        <p14:creationId xmlns:p14="http://schemas.microsoft.com/office/powerpoint/2010/main" val="787225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BA2C24-631A-45B2-B9F0-2EDC32AE6019}"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08B1AA-9F99-477F-8D72-E1B78C9FA756}" type="slidenum">
              <a:rPr lang="en-US"/>
              <a:pPr>
                <a:defRPr/>
              </a:pPr>
              <a:t>‹Nº›</a:t>
            </a:fld>
            <a:endParaRPr lang="en-US"/>
          </a:p>
        </p:txBody>
      </p:sp>
    </p:spTree>
    <p:extLst>
      <p:ext uri="{BB962C8B-B14F-4D97-AF65-F5344CB8AC3E}">
        <p14:creationId xmlns:p14="http://schemas.microsoft.com/office/powerpoint/2010/main" val="2806659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6BD3B2-147F-410A-990D-B9D0FA4B2DC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4DC5AD-F5D2-4747-B076-40E2FDDBE5A2}" type="slidenum">
              <a:rPr lang="en-US"/>
              <a:pPr>
                <a:defRPr/>
              </a:pPr>
              <a:t>‹Nº›</a:t>
            </a:fld>
            <a:endParaRPr lang="en-US"/>
          </a:p>
        </p:txBody>
      </p:sp>
    </p:spTree>
    <p:extLst>
      <p:ext uri="{BB962C8B-B14F-4D97-AF65-F5344CB8AC3E}">
        <p14:creationId xmlns:p14="http://schemas.microsoft.com/office/powerpoint/2010/main" val="2894378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00201E-3AC8-4AE1-9780-297B01E6028E}"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6BB02F-75C6-4661-9C25-548068222BD0}" type="slidenum">
              <a:rPr lang="en-US"/>
              <a:pPr>
                <a:defRPr/>
              </a:pPr>
              <a:t>‹Nº›</a:t>
            </a:fld>
            <a:endParaRPr lang="en-US"/>
          </a:p>
        </p:txBody>
      </p:sp>
    </p:spTree>
    <p:extLst>
      <p:ext uri="{BB962C8B-B14F-4D97-AF65-F5344CB8AC3E}">
        <p14:creationId xmlns:p14="http://schemas.microsoft.com/office/powerpoint/2010/main" val="1962185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F31D28-DC56-4AC9-A2E4-E34BFA56F471}"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2F20F4-8A80-4D44-A1A9-0E8FED82E3CE}" type="slidenum">
              <a:rPr lang="en-US"/>
              <a:pPr>
                <a:defRPr/>
              </a:pPr>
              <a:t>‹Nº›</a:t>
            </a:fld>
            <a:endParaRPr lang="en-US"/>
          </a:p>
        </p:txBody>
      </p:sp>
    </p:spTree>
    <p:extLst>
      <p:ext uri="{BB962C8B-B14F-4D97-AF65-F5344CB8AC3E}">
        <p14:creationId xmlns:p14="http://schemas.microsoft.com/office/powerpoint/2010/main" val="295303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3DC278-3E4D-4AFA-BB3E-2E6460696DB1}"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6154B9-5A46-4B93-9E40-885F008FA793}"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BA2C24-631A-45B2-B9F0-2EDC32AE6019}"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08B1AA-9F99-477F-8D72-E1B78C9FA756}"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10"/>
            <a:ext cx="5486400" cy="566737"/>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7" y="612777"/>
            <a:ext cx="5486400" cy="4114800"/>
          </a:xfrm>
        </p:spPr>
        <p:txBody>
          <a:bodyPr rtlCol="0">
            <a:normAutofit/>
          </a:bodyPr>
          <a:lstStyle>
            <a:lvl1pPr marL="0" indent="0">
              <a:buNone/>
              <a:defRPr sz="3200"/>
            </a:lvl1pPr>
            <a:lvl2pPr marL="457064" indent="0">
              <a:buNone/>
              <a:defRPr sz="2800"/>
            </a:lvl2pPr>
            <a:lvl3pPr marL="914125" indent="0">
              <a:buNone/>
              <a:defRPr sz="2400"/>
            </a:lvl3pPr>
            <a:lvl4pPr marL="1371188" indent="0">
              <a:buNone/>
              <a:defRPr sz="2000"/>
            </a:lvl4pPr>
            <a:lvl5pPr marL="1828251" indent="0">
              <a:buNone/>
              <a:defRPr sz="2000"/>
            </a:lvl5pPr>
            <a:lvl6pPr marL="2285310" indent="0">
              <a:buNone/>
              <a:defRPr sz="2000"/>
            </a:lvl6pPr>
            <a:lvl7pPr marL="2742372" indent="0">
              <a:buNone/>
              <a:defRPr sz="2000"/>
            </a:lvl7pPr>
            <a:lvl8pPr marL="3199436" indent="0">
              <a:buNone/>
              <a:defRPr sz="2000"/>
            </a:lvl8pPr>
            <a:lvl9pPr marL="3656497" indent="0">
              <a:buNone/>
              <a:defRPr sz="2000"/>
            </a:lvl9pPr>
          </a:lstStyle>
          <a:p>
            <a:pPr lvl="0"/>
            <a:endParaRPr lang="en-US" noProof="0" smtClean="0"/>
          </a:p>
        </p:txBody>
      </p:sp>
      <p:sp>
        <p:nvSpPr>
          <p:cNvPr id="4" name="Text Placeholder 3"/>
          <p:cNvSpPr>
            <a:spLocks noGrp="1"/>
          </p:cNvSpPr>
          <p:nvPr>
            <p:ph type="body" sz="half" idx="2"/>
          </p:nvPr>
        </p:nvSpPr>
        <p:spPr>
          <a:xfrm>
            <a:off x="1792287" y="5367338"/>
            <a:ext cx="5486400" cy="804863"/>
          </a:xfrm>
        </p:spPr>
        <p:txBody>
          <a:bodyPr/>
          <a:lstStyle>
            <a:lvl1pPr marL="0" indent="0">
              <a:buNone/>
              <a:defRPr sz="1300"/>
            </a:lvl1pPr>
            <a:lvl2pPr marL="457064" indent="0">
              <a:buNone/>
              <a:defRPr sz="1200"/>
            </a:lvl2pPr>
            <a:lvl3pPr marL="914125" indent="0">
              <a:buNone/>
              <a:defRPr sz="900"/>
            </a:lvl3pPr>
            <a:lvl4pPr marL="1371188" indent="0">
              <a:buNone/>
              <a:defRPr sz="900"/>
            </a:lvl4pPr>
            <a:lvl5pPr marL="1828251" indent="0">
              <a:buNone/>
              <a:defRPr sz="900"/>
            </a:lvl5pPr>
            <a:lvl6pPr marL="2285310" indent="0">
              <a:buNone/>
              <a:defRPr sz="900"/>
            </a:lvl6pPr>
            <a:lvl7pPr marL="2742372" indent="0">
              <a:buNone/>
              <a:defRPr sz="900"/>
            </a:lvl7pPr>
            <a:lvl8pPr marL="3199436" indent="0">
              <a:buNone/>
              <a:defRPr sz="900"/>
            </a:lvl8pPr>
            <a:lvl9pPr marL="3656497"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6BD3B2-147F-410A-990D-B9D0FA4B2DC3}"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4DC5AD-F5D2-4747-B076-40E2FDDBE5A2}"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1" y="274638"/>
            <a:ext cx="8229600" cy="1143000"/>
          </a:xfrm>
          <a:prstGeom prst="rect">
            <a:avLst/>
          </a:prstGeom>
          <a:noFill/>
          <a:ln w="9525">
            <a:noFill/>
            <a:miter lim="800000"/>
            <a:headEnd/>
            <a:tailEnd/>
          </a:ln>
        </p:spPr>
        <p:txBody>
          <a:bodyPr vert="horz" wrap="square" lIns="91416" tIns="45707" rIns="91416" bIns="45707" numCol="1" anchor="ctr" anchorCtr="0" compatLnSpc="1">
            <a:prstTxWarp prst="textNoShape">
              <a:avLst/>
            </a:prstTxWarp>
          </a:bodyPr>
          <a:lstStyle/>
          <a:p>
            <a:pPr lvl="0"/>
            <a:r>
              <a:rPr lang="es-HN" smtClean="0"/>
              <a:t>Click to edit Master title style</a:t>
            </a:r>
            <a:endParaRPr lang="en-US" smtClean="0"/>
          </a:p>
        </p:txBody>
      </p:sp>
      <p:sp>
        <p:nvSpPr>
          <p:cNvPr id="1027" name="Text Placeholder 2"/>
          <p:cNvSpPr>
            <a:spLocks noGrp="1"/>
          </p:cNvSpPr>
          <p:nvPr>
            <p:ph type="body" idx="1"/>
          </p:nvPr>
        </p:nvSpPr>
        <p:spPr bwMode="auto">
          <a:xfrm>
            <a:off x="457201" y="1600200"/>
            <a:ext cx="8229600" cy="4525963"/>
          </a:xfrm>
          <a:prstGeom prst="rect">
            <a:avLst/>
          </a:prstGeom>
          <a:noFill/>
          <a:ln w="9525">
            <a:noFill/>
            <a:miter lim="800000"/>
            <a:headEnd/>
            <a:tailEnd/>
          </a:ln>
        </p:spPr>
        <p:txBody>
          <a:bodyPr vert="horz" wrap="square" lIns="91416" tIns="45707" rIns="91416" bIns="45707" numCol="1" anchor="t" anchorCtr="0" compatLnSpc="1">
            <a:prstTxWarp prst="textNoShape">
              <a:avLst/>
            </a:prstTxWarp>
          </a:bodyPr>
          <a:lstStyle/>
          <a:p>
            <a:pPr lvl="0"/>
            <a:r>
              <a:rPr lang="es-HN" smtClean="0"/>
              <a:t>Click to edit Master text styles</a:t>
            </a:r>
          </a:p>
          <a:p>
            <a:pPr lvl="1"/>
            <a:r>
              <a:rPr lang="es-HN" smtClean="0"/>
              <a:t>Second level</a:t>
            </a:r>
          </a:p>
          <a:p>
            <a:pPr lvl="2"/>
            <a:r>
              <a:rPr lang="es-HN" smtClean="0"/>
              <a:t>Third level</a:t>
            </a:r>
          </a:p>
          <a:p>
            <a:pPr lvl="3"/>
            <a:r>
              <a:rPr lang="es-HN" smtClean="0"/>
              <a:t>Fourth level</a:t>
            </a:r>
          </a:p>
          <a:p>
            <a:pPr lvl="4"/>
            <a:r>
              <a:rPr lang="es-HN" smtClean="0"/>
              <a:t>Fifth level</a:t>
            </a:r>
            <a:endParaRPr lang="en-US" smtClean="0"/>
          </a:p>
        </p:txBody>
      </p:sp>
      <p:sp>
        <p:nvSpPr>
          <p:cNvPr id="4" name="Date Placeholder 3"/>
          <p:cNvSpPr>
            <a:spLocks noGrp="1"/>
          </p:cNvSpPr>
          <p:nvPr>
            <p:ph type="dt" sz="half" idx="2"/>
          </p:nvPr>
        </p:nvSpPr>
        <p:spPr>
          <a:xfrm>
            <a:off x="457202" y="6356352"/>
            <a:ext cx="2133600" cy="365126"/>
          </a:xfrm>
          <a:prstGeom prst="rect">
            <a:avLst/>
          </a:prstGeom>
        </p:spPr>
        <p:txBody>
          <a:bodyPr vert="horz" wrap="square" lIns="91416" tIns="45707" rIns="91416" bIns="45707"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06874828-6475-41C4-B2C3-0AE9478CEBE4}" type="datetime1">
              <a:rPr lang="en-US"/>
              <a:pPr>
                <a:defRPr/>
              </a:pPr>
              <a:t>4/9/2013</a:t>
            </a:fld>
            <a:endParaRPr lang="en-US"/>
          </a:p>
        </p:txBody>
      </p:sp>
      <p:sp>
        <p:nvSpPr>
          <p:cNvPr id="5" name="Footer Placeholder 4"/>
          <p:cNvSpPr>
            <a:spLocks noGrp="1"/>
          </p:cNvSpPr>
          <p:nvPr>
            <p:ph type="ftr" sz="quarter" idx="3"/>
          </p:nvPr>
        </p:nvSpPr>
        <p:spPr>
          <a:xfrm>
            <a:off x="3124204" y="6356352"/>
            <a:ext cx="2895600" cy="365126"/>
          </a:xfrm>
          <a:prstGeom prst="rect">
            <a:avLst/>
          </a:prstGeom>
        </p:spPr>
        <p:txBody>
          <a:bodyPr vert="horz" lIns="91416" tIns="45707" rIns="91416" bIns="45707"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wrap="square" lIns="91416" tIns="45707" rIns="91416" bIns="45707"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CE8A2FCD-12E9-43F1-BF1F-E6AFC0874D88}" type="slidenum">
              <a:rPr lang="en-US"/>
              <a:pPr>
                <a:defRPr/>
              </a:pPr>
              <a:t>‹Nº›</a:t>
            </a:fld>
            <a:endParaRPr lang="en-US"/>
          </a:p>
        </p:txBody>
      </p:sp>
      <p:pic>
        <p:nvPicPr>
          <p:cNvPr id="1031" name="Picture 3" descr="powerpoint-pg2.jpg"/>
          <p:cNvPicPr>
            <a:picLocks noChangeAspect="1"/>
          </p:cNvPicPr>
          <p:nvPr userDrawn="1"/>
        </p:nvPicPr>
        <p:blipFill>
          <a:blip r:embed="rId13"/>
          <a:srcRect/>
          <a:stretch>
            <a:fillRect/>
          </a:stretch>
        </p:blipFill>
        <p:spPr bwMode="auto">
          <a:xfrm>
            <a:off x="4" y="2"/>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64" rtl="0" eaLnBrk="0" fontAlgn="base" hangingPunct="0">
        <a:spcBef>
          <a:spcPct val="0"/>
        </a:spcBef>
        <a:spcAft>
          <a:spcPct val="0"/>
        </a:spcAft>
        <a:defRPr sz="4400" kern="1200">
          <a:solidFill>
            <a:srgbClr val="000090"/>
          </a:solidFill>
          <a:latin typeface="Arial"/>
          <a:ea typeface="ＭＳ Ｐゴシック" charset="-128"/>
          <a:cs typeface="Arial"/>
        </a:defRPr>
      </a:lvl1pPr>
      <a:lvl2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2pPr>
      <a:lvl3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3pPr>
      <a:lvl4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4pPr>
      <a:lvl5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5pPr>
      <a:lvl6pPr marL="457064" algn="ctr" defTabSz="457064" rtl="0" fontAlgn="base">
        <a:spcBef>
          <a:spcPct val="0"/>
        </a:spcBef>
        <a:spcAft>
          <a:spcPct val="0"/>
        </a:spcAft>
        <a:defRPr sz="4400">
          <a:solidFill>
            <a:srgbClr val="000090"/>
          </a:solidFill>
          <a:latin typeface="Arial" charset="0"/>
          <a:ea typeface="ＭＳ Ｐゴシック" charset="-128"/>
        </a:defRPr>
      </a:lvl6pPr>
      <a:lvl7pPr marL="914125" algn="ctr" defTabSz="457064" rtl="0" fontAlgn="base">
        <a:spcBef>
          <a:spcPct val="0"/>
        </a:spcBef>
        <a:spcAft>
          <a:spcPct val="0"/>
        </a:spcAft>
        <a:defRPr sz="4400">
          <a:solidFill>
            <a:srgbClr val="000090"/>
          </a:solidFill>
          <a:latin typeface="Arial" charset="0"/>
          <a:ea typeface="ＭＳ Ｐゴシック" charset="-128"/>
        </a:defRPr>
      </a:lvl7pPr>
      <a:lvl8pPr marL="1371188" algn="ctr" defTabSz="457064" rtl="0" fontAlgn="base">
        <a:spcBef>
          <a:spcPct val="0"/>
        </a:spcBef>
        <a:spcAft>
          <a:spcPct val="0"/>
        </a:spcAft>
        <a:defRPr sz="4400">
          <a:solidFill>
            <a:srgbClr val="000090"/>
          </a:solidFill>
          <a:latin typeface="Arial" charset="0"/>
          <a:ea typeface="ＭＳ Ｐゴシック" charset="-128"/>
        </a:defRPr>
      </a:lvl8pPr>
      <a:lvl9pPr marL="1828251" algn="ctr" defTabSz="457064" rtl="0" fontAlgn="base">
        <a:spcBef>
          <a:spcPct val="0"/>
        </a:spcBef>
        <a:spcAft>
          <a:spcPct val="0"/>
        </a:spcAft>
        <a:defRPr sz="4400">
          <a:solidFill>
            <a:srgbClr val="000090"/>
          </a:solidFill>
          <a:latin typeface="Arial" charset="0"/>
          <a:ea typeface="ＭＳ Ｐゴシック" charset="-128"/>
        </a:defRPr>
      </a:lvl9pPr>
    </p:titleStyle>
    <p:bodyStyle>
      <a:lvl1pPr marL="342796" indent="-342796" algn="l" defTabSz="457064"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725" indent="-285664" algn="l" defTabSz="457064"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2655" indent="-228529" algn="l" defTabSz="457064"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599717" indent="-228529" algn="l" defTabSz="457064"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6780" indent="-228529" algn="l" defTabSz="457064"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3842" indent="-228529"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0" indent="-228529"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65" indent="-228529"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28" indent="-228529"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700" kern="1200">
          <a:solidFill>
            <a:schemeClr val="tx1"/>
          </a:solidFill>
          <a:latin typeface="+mn-lt"/>
          <a:ea typeface="+mn-ea"/>
          <a:cs typeface="+mn-cs"/>
        </a:defRPr>
      </a:lvl1pPr>
      <a:lvl2pPr marL="457064" algn="l" defTabSz="457064" rtl="0" eaLnBrk="1" latinLnBrk="0" hangingPunct="1">
        <a:defRPr sz="1700" kern="1200">
          <a:solidFill>
            <a:schemeClr val="tx1"/>
          </a:solidFill>
          <a:latin typeface="+mn-lt"/>
          <a:ea typeface="+mn-ea"/>
          <a:cs typeface="+mn-cs"/>
        </a:defRPr>
      </a:lvl2pPr>
      <a:lvl3pPr marL="914125" algn="l" defTabSz="457064" rtl="0" eaLnBrk="1" latinLnBrk="0" hangingPunct="1">
        <a:defRPr sz="1700" kern="1200">
          <a:solidFill>
            <a:schemeClr val="tx1"/>
          </a:solidFill>
          <a:latin typeface="+mn-lt"/>
          <a:ea typeface="+mn-ea"/>
          <a:cs typeface="+mn-cs"/>
        </a:defRPr>
      </a:lvl3pPr>
      <a:lvl4pPr marL="1371188" algn="l" defTabSz="457064" rtl="0" eaLnBrk="1" latinLnBrk="0" hangingPunct="1">
        <a:defRPr sz="1700" kern="1200">
          <a:solidFill>
            <a:schemeClr val="tx1"/>
          </a:solidFill>
          <a:latin typeface="+mn-lt"/>
          <a:ea typeface="+mn-ea"/>
          <a:cs typeface="+mn-cs"/>
        </a:defRPr>
      </a:lvl4pPr>
      <a:lvl5pPr marL="1828251" algn="l" defTabSz="457064" rtl="0" eaLnBrk="1" latinLnBrk="0" hangingPunct="1">
        <a:defRPr sz="1700" kern="1200">
          <a:solidFill>
            <a:schemeClr val="tx1"/>
          </a:solidFill>
          <a:latin typeface="+mn-lt"/>
          <a:ea typeface="+mn-ea"/>
          <a:cs typeface="+mn-cs"/>
        </a:defRPr>
      </a:lvl5pPr>
      <a:lvl6pPr marL="2285310" algn="l" defTabSz="457064" rtl="0" eaLnBrk="1" latinLnBrk="0" hangingPunct="1">
        <a:defRPr sz="1700" kern="1200">
          <a:solidFill>
            <a:schemeClr val="tx1"/>
          </a:solidFill>
          <a:latin typeface="+mn-lt"/>
          <a:ea typeface="+mn-ea"/>
          <a:cs typeface="+mn-cs"/>
        </a:defRPr>
      </a:lvl6pPr>
      <a:lvl7pPr marL="2742372" algn="l" defTabSz="457064" rtl="0" eaLnBrk="1" latinLnBrk="0" hangingPunct="1">
        <a:defRPr sz="1700" kern="1200">
          <a:solidFill>
            <a:schemeClr val="tx1"/>
          </a:solidFill>
          <a:latin typeface="+mn-lt"/>
          <a:ea typeface="+mn-ea"/>
          <a:cs typeface="+mn-cs"/>
        </a:defRPr>
      </a:lvl7pPr>
      <a:lvl8pPr marL="3199436" algn="l" defTabSz="457064" rtl="0" eaLnBrk="1" latinLnBrk="0" hangingPunct="1">
        <a:defRPr sz="1700" kern="1200">
          <a:solidFill>
            <a:schemeClr val="tx1"/>
          </a:solidFill>
          <a:latin typeface="+mn-lt"/>
          <a:ea typeface="+mn-ea"/>
          <a:cs typeface="+mn-cs"/>
        </a:defRPr>
      </a:lvl8pPr>
      <a:lvl9pPr marL="3656497" algn="l" defTabSz="457064"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1"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ctr" anchorCtr="0" compatLnSpc="1">
            <a:prstTxWarp prst="textNoShape">
              <a:avLst/>
            </a:prstTxWarp>
          </a:bodyPr>
          <a:lstStyle/>
          <a:p>
            <a:pPr lvl="0"/>
            <a:r>
              <a:rPr lang="es-HN" smtClean="0"/>
              <a:t>Click to edit Master title style</a:t>
            </a:r>
            <a:endParaRPr lang="en-US" smtClean="0"/>
          </a:p>
        </p:txBody>
      </p:sp>
      <p:sp>
        <p:nvSpPr>
          <p:cNvPr id="1027" name="Text Placeholder 2"/>
          <p:cNvSpPr>
            <a:spLocks noGrp="1"/>
          </p:cNvSpPr>
          <p:nvPr>
            <p:ph type="body" idx="1"/>
          </p:nvPr>
        </p:nvSpPr>
        <p:spPr bwMode="auto">
          <a:xfrm>
            <a:off x="457201"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t" anchorCtr="0" compatLnSpc="1">
            <a:prstTxWarp prst="textNoShape">
              <a:avLst/>
            </a:prstTxWarp>
          </a:bodyPr>
          <a:lstStyle/>
          <a:p>
            <a:pPr lvl="0"/>
            <a:r>
              <a:rPr lang="es-HN" smtClean="0"/>
              <a:t>Click to edit Master text styles</a:t>
            </a:r>
          </a:p>
          <a:p>
            <a:pPr lvl="1"/>
            <a:r>
              <a:rPr lang="es-HN" smtClean="0"/>
              <a:t>Second level</a:t>
            </a:r>
          </a:p>
          <a:p>
            <a:pPr lvl="2"/>
            <a:r>
              <a:rPr lang="es-HN" smtClean="0"/>
              <a:t>Third level</a:t>
            </a:r>
          </a:p>
          <a:p>
            <a:pPr lvl="3"/>
            <a:r>
              <a:rPr lang="es-HN" smtClean="0"/>
              <a:t>Fourth level</a:t>
            </a:r>
          </a:p>
          <a:p>
            <a:pPr lvl="4"/>
            <a:r>
              <a:rPr lang="es-HN" smtClean="0"/>
              <a:t>Fifth level</a:t>
            </a:r>
            <a:endParaRPr lang="en-US" smtClean="0"/>
          </a:p>
        </p:txBody>
      </p:sp>
      <p:sp>
        <p:nvSpPr>
          <p:cNvPr id="4" name="Date Placeholder 3"/>
          <p:cNvSpPr>
            <a:spLocks noGrp="1"/>
          </p:cNvSpPr>
          <p:nvPr>
            <p:ph type="dt" sz="half" idx="2"/>
          </p:nvPr>
        </p:nvSpPr>
        <p:spPr>
          <a:xfrm>
            <a:off x="457202" y="6356352"/>
            <a:ext cx="2133600" cy="365126"/>
          </a:xfrm>
          <a:prstGeom prst="rect">
            <a:avLst/>
          </a:prstGeom>
        </p:spPr>
        <p:txBody>
          <a:bodyPr vert="horz" wrap="square" lIns="91416" tIns="45707" rIns="91416" bIns="45707"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C57ED281-F2E4-4422-89BF-0DC481EAD13F}" type="datetime1">
              <a:rPr lang="en-US"/>
              <a:pPr>
                <a:defRPr/>
              </a:pPr>
              <a:t>4/9/2013</a:t>
            </a:fld>
            <a:endParaRPr lang="en-US"/>
          </a:p>
        </p:txBody>
      </p:sp>
      <p:sp>
        <p:nvSpPr>
          <p:cNvPr id="5" name="Footer Placeholder 4"/>
          <p:cNvSpPr>
            <a:spLocks noGrp="1"/>
          </p:cNvSpPr>
          <p:nvPr>
            <p:ph type="ftr" sz="quarter" idx="3"/>
          </p:nvPr>
        </p:nvSpPr>
        <p:spPr>
          <a:xfrm>
            <a:off x="3124204" y="6356352"/>
            <a:ext cx="2895600" cy="365126"/>
          </a:xfrm>
          <a:prstGeom prst="rect">
            <a:avLst/>
          </a:prstGeom>
        </p:spPr>
        <p:txBody>
          <a:bodyPr vert="horz" lIns="91416" tIns="45707" rIns="91416" bIns="45707"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wrap="square" lIns="91416" tIns="45707" rIns="91416" bIns="45707" numCol="1" anchor="ctr" anchorCtr="0" compatLnSpc="1">
            <a:prstTxWarp prst="textNoShape">
              <a:avLst/>
            </a:prstTxWarp>
          </a:bodyPr>
          <a:lstStyle>
            <a:lvl1pPr algn="r">
              <a:defRPr sz="1200">
                <a:solidFill>
                  <a:srgbClr val="898989"/>
                </a:solidFill>
                <a:latin typeface="Calibri" pitchFamily="34" charset="0"/>
                <a:ea typeface="MS PGothic" pitchFamily="34" charset="-128"/>
              </a:defRPr>
            </a:lvl1pPr>
          </a:lstStyle>
          <a:p>
            <a:pPr>
              <a:defRPr/>
            </a:pPr>
            <a:fld id="{4B12C2FE-8883-41EC-A509-E47C0CAEF052}" type="slidenum">
              <a:rPr lang="en-US"/>
              <a:pPr>
                <a:defRPr/>
              </a:pPr>
              <a:t>‹Nº›</a:t>
            </a:fld>
            <a:endParaRPr lang="en-US"/>
          </a:p>
        </p:txBody>
      </p:sp>
      <p:pic>
        <p:nvPicPr>
          <p:cNvPr id="1031" name="Picture 3" descr="powerpoint-pg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 y="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239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064" rtl="0" eaLnBrk="0" fontAlgn="base" hangingPunct="0">
        <a:spcBef>
          <a:spcPct val="0"/>
        </a:spcBef>
        <a:spcAft>
          <a:spcPct val="0"/>
        </a:spcAft>
        <a:defRPr sz="4400" kern="1200">
          <a:solidFill>
            <a:srgbClr val="000090"/>
          </a:solidFill>
          <a:latin typeface="Arial"/>
          <a:ea typeface="ＭＳ Ｐゴシック" pitchFamily="34" charset="-128"/>
          <a:cs typeface="Arial"/>
        </a:defRPr>
      </a:lvl1pPr>
      <a:lvl2pPr algn="ctr" defTabSz="457064" rtl="0" eaLnBrk="0" fontAlgn="base" hangingPunct="0">
        <a:spcBef>
          <a:spcPct val="0"/>
        </a:spcBef>
        <a:spcAft>
          <a:spcPct val="0"/>
        </a:spcAft>
        <a:defRPr sz="4400">
          <a:solidFill>
            <a:srgbClr val="000090"/>
          </a:solidFill>
          <a:latin typeface="Arial" charset="0"/>
          <a:ea typeface="ＭＳ Ｐゴシック" pitchFamily="34" charset="-128"/>
          <a:cs typeface="Arial" pitchFamily="34" charset="0"/>
        </a:defRPr>
      </a:lvl2pPr>
      <a:lvl3pPr algn="ctr" defTabSz="457064" rtl="0" eaLnBrk="0" fontAlgn="base" hangingPunct="0">
        <a:spcBef>
          <a:spcPct val="0"/>
        </a:spcBef>
        <a:spcAft>
          <a:spcPct val="0"/>
        </a:spcAft>
        <a:defRPr sz="4400">
          <a:solidFill>
            <a:srgbClr val="000090"/>
          </a:solidFill>
          <a:latin typeface="Arial" charset="0"/>
          <a:ea typeface="ＭＳ Ｐゴシック" pitchFamily="34" charset="-128"/>
          <a:cs typeface="Arial" pitchFamily="34" charset="0"/>
        </a:defRPr>
      </a:lvl3pPr>
      <a:lvl4pPr algn="ctr" defTabSz="457064" rtl="0" eaLnBrk="0" fontAlgn="base" hangingPunct="0">
        <a:spcBef>
          <a:spcPct val="0"/>
        </a:spcBef>
        <a:spcAft>
          <a:spcPct val="0"/>
        </a:spcAft>
        <a:defRPr sz="4400">
          <a:solidFill>
            <a:srgbClr val="000090"/>
          </a:solidFill>
          <a:latin typeface="Arial" charset="0"/>
          <a:ea typeface="ＭＳ Ｐゴシック" pitchFamily="34" charset="-128"/>
          <a:cs typeface="Arial" pitchFamily="34" charset="0"/>
        </a:defRPr>
      </a:lvl4pPr>
      <a:lvl5pPr algn="ctr" defTabSz="457064" rtl="0" eaLnBrk="0" fontAlgn="base" hangingPunct="0">
        <a:spcBef>
          <a:spcPct val="0"/>
        </a:spcBef>
        <a:spcAft>
          <a:spcPct val="0"/>
        </a:spcAft>
        <a:defRPr sz="4400">
          <a:solidFill>
            <a:srgbClr val="000090"/>
          </a:solidFill>
          <a:latin typeface="Arial" charset="0"/>
          <a:ea typeface="ＭＳ Ｐゴシック" pitchFamily="34" charset="-128"/>
          <a:cs typeface="Arial" pitchFamily="34" charset="0"/>
        </a:defRPr>
      </a:lvl5pPr>
      <a:lvl6pPr marL="457064" algn="ctr" defTabSz="457064" rtl="0" fontAlgn="base">
        <a:spcBef>
          <a:spcPct val="0"/>
        </a:spcBef>
        <a:spcAft>
          <a:spcPct val="0"/>
        </a:spcAft>
        <a:defRPr sz="4400">
          <a:solidFill>
            <a:srgbClr val="000090"/>
          </a:solidFill>
          <a:latin typeface="Arial" charset="0"/>
          <a:ea typeface="ＭＳ Ｐゴシック" charset="-128"/>
        </a:defRPr>
      </a:lvl6pPr>
      <a:lvl7pPr marL="914125" algn="ctr" defTabSz="457064" rtl="0" fontAlgn="base">
        <a:spcBef>
          <a:spcPct val="0"/>
        </a:spcBef>
        <a:spcAft>
          <a:spcPct val="0"/>
        </a:spcAft>
        <a:defRPr sz="4400">
          <a:solidFill>
            <a:srgbClr val="000090"/>
          </a:solidFill>
          <a:latin typeface="Arial" charset="0"/>
          <a:ea typeface="ＭＳ Ｐゴシック" charset="-128"/>
        </a:defRPr>
      </a:lvl7pPr>
      <a:lvl8pPr marL="1371188" algn="ctr" defTabSz="457064" rtl="0" fontAlgn="base">
        <a:spcBef>
          <a:spcPct val="0"/>
        </a:spcBef>
        <a:spcAft>
          <a:spcPct val="0"/>
        </a:spcAft>
        <a:defRPr sz="4400">
          <a:solidFill>
            <a:srgbClr val="000090"/>
          </a:solidFill>
          <a:latin typeface="Arial" charset="0"/>
          <a:ea typeface="ＭＳ Ｐゴシック" charset="-128"/>
        </a:defRPr>
      </a:lvl8pPr>
      <a:lvl9pPr marL="1828251" algn="ctr" defTabSz="457064" rtl="0" fontAlgn="base">
        <a:spcBef>
          <a:spcPct val="0"/>
        </a:spcBef>
        <a:spcAft>
          <a:spcPct val="0"/>
        </a:spcAft>
        <a:defRPr sz="4400">
          <a:solidFill>
            <a:srgbClr val="000090"/>
          </a:solidFill>
          <a:latin typeface="Arial" charset="0"/>
          <a:ea typeface="ＭＳ Ｐゴシック" charset="-128"/>
        </a:defRPr>
      </a:lvl9pPr>
    </p:titleStyle>
    <p:bodyStyle>
      <a:lvl1pPr marL="342796" indent="-342796" algn="l" defTabSz="457064" rtl="0" eaLnBrk="0" fontAlgn="base" hangingPunct="0">
        <a:spcBef>
          <a:spcPct val="20000"/>
        </a:spcBef>
        <a:spcAft>
          <a:spcPct val="0"/>
        </a:spcAft>
        <a:buFont typeface="Arial" charset="0"/>
        <a:buChar char="•"/>
        <a:defRPr sz="3200" kern="1200">
          <a:solidFill>
            <a:schemeClr val="tx1"/>
          </a:solidFill>
          <a:latin typeface="Arial"/>
          <a:ea typeface="ＭＳ Ｐゴシック" pitchFamily="34" charset="-128"/>
          <a:cs typeface="Arial"/>
        </a:defRPr>
      </a:lvl1pPr>
      <a:lvl2pPr marL="742725" indent="-285664" algn="l" defTabSz="457064" rtl="0" eaLnBrk="0" fontAlgn="base" hangingPunct="0">
        <a:spcBef>
          <a:spcPct val="20000"/>
        </a:spcBef>
        <a:spcAft>
          <a:spcPct val="0"/>
        </a:spcAft>
        <a:buFont typeface="Arial" charset="0"/>
        <a:buChar char="–"/>
        <a:defRPr sz="2800" kern="1200">
          <a:solidFill>
            <a:schemeClr val="tx1"/>
          </a:solidFill>
          <a:latin typeface="Arial"/>
          <a:ea typeface="ＭＳ Ｐゴシック" pitchFamily="34" charset="-128"/>
          <a:cs typeface="Arial"/>
        </a:defRPr>
      </a:lvl2pPr>
      <a:lvl3pPr marL="1142655" indent="-228529" algn="l" defTabSz="457064" rtl="0" eaLnBrk="0" fontAlgn="base" hangingPunct="0">
        <a:spcBef>
          <a:spcPct val="20000"/>
        </a:spcBef>
        <a:spcAft>
          <a:spcPct val="0"/>
        </a:spcAft>
        <a:buFont typeface="Arial" charset="0"/>
        <a:buChar char="•"/>
        <a:defRPr sz="2400" kern="1200">
          <a:solidFill>
            <a:schemeClr val="tx1"/>
          </a:solidFill>
          <a:latin typeface="Arial"/>
          <a:ea typeface="ＭＳ Ｐゴシック" pitchFamily="34" charset="-128"/>
          <a:cs typeface="Arial"/>
        </a:defRPr>
      </a:lvl3pPr>
      <a:lvl4pPr marL="1599717" indent="-228529" algn="l" defTabSz="457064"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4pPr>
      <a:lvl5pPr marL="2056780" indent="-228529" algn="l" defTabSz="457064"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3842" indent="-228529"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0" indent="-228529"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65" indent="-228529"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28" indent="-228529"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700" kern="1200">
          <a:solidFill>
            <a:schemeClr val="tx1"/>
          </a:solidFill>
          <a:latin typeface="+mn-lt"/>
          <a:ea typeface="+mn-ea"/>
          <a:cs typeface="+mn-cs"/>
        </a:defRPr>
      </a:lvl1pPr>
      <a:lvl2pPr marL="457064" algn="l" defTabSz="457064" rtl="0" eaLnBrk="1" latinLnBrk="0" hangingPunct="1">
        <a:defRPr sz="1700" kern="1200">
          <a:solidFill>
            <a:schemeClr val="tx1"/>
          </a:solidFill>
          <a:latin typeface="+mn-lt"/>
          <a:ea typeface="+mn-ea"/>
          <a:cs typeface="+mn-cs"/>
        </a:defRPr>
      </a:lvl2pPr>
      <a:lvl3pPr marL="914125" algn="l" defTabSz="457064" rtl="0" eaLnBrk="1" latinLnBrk="0" hangingPunct="1">
        <a:defRPr sz="1700" kern="1200">
          <a:solidFill>
            <a:schemeClr val="tx1"/>
          </a:solidFill>
          <a:latin typeface="+mn-lt"/>
          <a:ea typeface="+mn-ea"/>
          <a:cs typeface="+mn-cs"/>
        </a:defRPr>
      </a:lvl3pPr>
      <a:lvl4pPr marL="1371188" algn="l" defTabSz="457064" rtl="0" eaLnBrk="1" latinLnBrk="0" hangingPunct="1">
        <a:defRPr sz="1700" kern="1200">
          <a:solidFill>
            <a:schemeClr val="tx1"/>
          </a:solidFill>
          <a:latin typeface="+mn-lt"/>
          <a:ea typeface="+mn-ea"/>
          <a:cs typeface="+mn-cs"/>
        </a:defRPr>
      </a:lvl4pPr>
      <a:lvl5pPr marL="1828251" algn="l" defTabSz="457064" rtl="0" eaLnBrk="1" latinLnBrk="0" hangingPunct="1">
        <a:defRPr sz="1700" kern="1200">
          <a:solidFill>
            <a:schemeClr val="tx1"/>
          </a:solidFill>
          <a:latin typeface="+mn-lt"/>
          <a:ea typeface="+mn-ea"/>
          <a:cs typeface="+mn-cs"/>
        </a:defRPr>
      </a:lvl5pPr>
      <a:lvl6pPr marL="2285310" algn="l" defTabSz="457064" rtl="0" eaLnBrk="1" latinLnBrk="0" hangingPunct="1">
        <a:defRPr sz="1700" kern="1200">
          <a:solidFill>
            <a:schemeClr val="tx1"/>
          </a:solidFill>
          <a:latin typeface="+mn-lt"/>
          <a:ea typeface="+mn-ea"/>
          <a:cs typeface="+mn-cs"/>
        </a:defRPr>
      </a:lvl6pPr>
      <a:lvl7pPr marL="2742372" algn="l" defTabSz="457064" rtl="0" eaLnBrk="1" latinLnBrk="0" hangingPunct="1">
        <a:defRPr sz="1700" kern="1200">
          <a:solidFill>
            <a:schemeClr val="tx1"/>
          </a:solidFill>
          <a:latin typeface="+mn-lt"/>
          <a:ea typeface="+mn-ea"/>
          <a:cs typeface="+mn-cs"/>
        </a:defRPr>
      </a:lvl7pPr>
      <a:lvl8pPr marL="3199436" algn="l" defTabSz="457064" rtl="0" eaLnBrk="1" latinLnBrk="0" hangingPunct="1">
        <a:defRPr sz="1700" kern="1200">
          <a:solidFill>
            <a:schemeClr val="tx1"/>
          </a:solidFill>
          <a:latin typeface="+mn-lt"/>
          <a:ea typeface="+mn-ea"/>
          <a:cs typeface="+mn-cs"/>
        </a:defRPr>
      </a:lvl8pPr>
      <a:lvl9pPr marL="3656497" algn="l" defTabSz="457064"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1"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ctr" anchorCtr="0" compatLnSpc="1">
            <a:prstTxWarp prst="textNoShape">
              <a:avLst/>
            </a:prstTxWarp>
          </a:bodyPr>
          <a:lstStyle/>
          <a:p>
            <a:pPr lvl="0"/>
            <a:r>
              <a:rPr lang="es-HN" smtClean="0"/>
              <a:t>Click to edit Master title style</a:t>
            </a:r>
            <a:endParaRPr lang="en-US" smtClean="0"/>
          </a:p>
        </p:txBody>
      </p:sp>
      <p:sp>
        <p:nvSpPr>
          <p:cNvPr id="8195" name="Text Placeholder 2"/>
          <p:cNvSpPr>
            <a:spLocks noGrp="1"/>
          </p:cNvSpPr>
          <p:nvPr>
            <p:ph type="body" idx="1"/>
          </p:nvPr>
        </p:nvSpPr>
        <p:spPr bwMode="auto">
          <a:xfrm>
            <a:off x="457201"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t" anchorCtr="0" compatLnSpc="1">
            <a:prstTxWarp prst="textNoShape">
              <a:avLst/>
            </a:prstTxWarp>
          </a:bodyPr>
          <a:lstStyle/>
          <a:p>
            <a:pPr lvl="0"/>
            <a:r>
              <a:rPr lang="es-HN" smtClean="0"/>
              <a:t>Click to edit Master text styles</a:t>
            </a:r>
          </a:p>
          <a:p>
            <a:pPr lvl="1"/>
            <a:r>
              <a:rPr lang="es-HN" smtClean="0"/>
              <a:t>Second level</a:t>
            </a:r>
          </a:p>
          <a:p>
            <a:pPr lvl="2"/>
            <a:r>
              <a:rPr lang="es-HN" smtClean="0"/>
              <a:t>Third level</a:t>
            </a:r>
          </a:p>
          <a:p>
            <a:pPr lvl="3"/>
            <a:r>
              <a:rPr lang="es-HN" smtClean="0"/>
              <a:t>Fourth level</a:t>
            </a:r>
          </a:p>
          <a:p>
            <a:pPr lvl="4"/>
            <a:r>
              <a:rPr lang="es-HN" smtClean="0"/>
              <a:t>Fifth level</a:t>
            </a:r>
            <a:endParaRPr lang="en-US" smtClean="0"/>
          </a:p>
        </p:txBody>
      </p:sp>
      <p:sp>
        <p:nvSpPr>
          <p:cNvPr id="4" name="Date Placeholder 3"/>
          <p:cNvSpPr>
            <a:spLocks noGrp="1"/>
          </p:cNvSpPr>
          <p:nvPr>
            <p:ph type="dt" sz="half" idx="2"/>
          </p:nvPr>
        </p:nvSpPr>
        <p:spPr>
          <a:xfrm>
            <a:off x="457202" y="6356352"/>
            <a:ext cx="2133600" cy="365126"/>
          </a:xfrm>
          <a:prstGeom prst="rect">
            <a:avLst/>
          </a:prstGeom>
        </p:spPr>
        <p:txBody>
          <a:bodyPr vert="horz" wrap="square" lIns="91416" tIns="45707" rIns="91416" bIns="45707"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27C79625-BAF3-4148-AA86-11561713550A}" type="datetime1">
              <a:rPr lang="en-US"/>
              <a:pPr>
                <a:defRPr/>
              </a:pPr>
              <a:t>4/9/2013</a:t>
            </a:fld>
            <a:endParaRPr lang="en-US"/>
          </a:p>
        </p:txBody>
      </p:sp>
      <p:sp>
        <p:nvSpPr>
          <p:cNvPr id="5" name="Footer Placeholder 4"/>
          <p:cNvSpPr>
            <a:spLocks noGrp="1"/>
          </p:cNvSpPr>
          <p:nvPr>
            <p:ph type="ftr" sz="quarter" idx="3"/>
          </p:nvPr>
        </p:nvSpPr>
        <p:spPr>
          <a:xfrm>
            <a:off x="3124204" y="6356352"/>
            <a:ext cx="2895600" cy="365126"/>
          </a:xfrm>
          <a:prstGeom prst="rect">
            <a:avLst/>
          </a:prstGeom>
        </p:spPr>
        <p:txBody>
          <a:bodyPr vert="horz" lIns="91416" tIns="45707" rIns="91416" bIns="45707"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wrap="square" lIns="91416" tIns="45707" rIns="91416" bIns="45707"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63E9E280-B256-4687-9FA4-A16E2BA9BA31}" type="slidenum">
              <a:rPr lang="en-US"/>
              <a:pPr>
                <a:defRPr/>
              </a:pPr>
              <a:t>‹Nº›</a:t>
            </a:fld>
            <a:endParaRPr lang="en-US"/>
          </a:p>
        </p:txBody>
      </p:sp>
      <p:pic>
        <p:nvPicPr>
          <p:cNvPr id="8199" name="Picture 3" descr="powerpoint-pg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 y="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383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064" rtl="0" eaLnBrk="0" fontAlgn="base" hangingPunct="0">
        <a:spcBef>
          <a:spcPct val="0"/>
        </a:spcBef>
        <a:spcAft>
          <a:spcPct val="0"/>
        </a:spcAft>
        <a:defRPr sz="4400" kern="1200">
          <a:solidFill>
            <a:srgbClr val="000090"/>
          </a:solidFill>
          <a:latin typeface="Arial"/>
          <a:ea typeface="MS PGothic" pitchFamily="34" charset="-128"/>
          <a:cs typeface="Arial"/>
        </a:defRPr>
      </a:lvl1pPr>
      <a:lvl2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2pPr>
      <a:lvl3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3pPr>
      <a:lvl4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4pPr>
      <a:lvl5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5pPr>
      <a:lvl6pPr marL="457064" algn="ctr" defTabSz="457064" rtl="0" fontAlgn="base">
        <a:spcBef>
          <a:spcPct val="0"/>
        </a:spcBef>
        <a:spcAft>
          <a:spcPct val="0"/>
        </a:spcAft>
        <a:defRPr sz="4400">
          <a:solidFill>
            <a:srgbClr val="000090"/>
          </a:solidFill>
          <a:latin typeface="Arial" charset="0"/>
          <a:ea typeface="ＭＳ Ｐゴシック" charset="-128"/>
        </a:defRPr>
      </a:lvl6pPr>
      <a:lvl7pPr marL="914125" algn="ctr" defTabSz="457064" rtl="0" fontAlgn="base">
        <a:spcBef>
          <a:spcPct val="0"/>
        </a:spcBef>
        <a:spcAft>
          <a:spcPct val="0"/>
        </a:spcAft>
        <a:defRPr sz="4400">
          <a:solidFill>
            <a:srgbClr val="000090"/>
          </a:solidFill>
          <a:latin typeface="Arial" charset="0"/>
          <a:ea typeface="ＭＳ Ｐゴシック" charset="-128"/>
        </a:defRPr>
      </a:lvl7pPr>
      <a:lvl8pPr marL="1371188" algn="ctr" defTabSz="457064" rtl="0" fontAlgn="base">
        <a:spcBef>
          <a:spcPct val="0"/>
        </a:spcBef>
        <a:spcAft>
          <a:spcPct val="0"/>
        </a:spcAft>
        <a:defRPr sz="4400">
          <a:solidFill>
            <a:srgbClr val="000090"/>
          </a:solidFill>
          <a:latin typeface="Arial" charset="0"/>
          <a:ea typeface="ＭＳ Ｐゴシック" charset="-128"/>
        </a:defRPr>
      </a:lvl8pPr>
      <a:lvl9pPr marL="1828251" algn="ctr" defTabSz="457064" rtl="0" fontAlgn="base">
        <a:spcBef>
          <a:spcPct val="0"/>
        </a:spcBef>
        <a:spcAft>
          <a:spcPct val="0"/>
        </a:spcAft>
        <a:defRPr sz="4400">
          <a:solidFill>
            <a:srgbClr val="000090"/>
          </a:solidFill>
          <a:latin typeface="Arial" charset="0"/>
          <a:ea typeface="ＭＳ Ｐゴシック" charset="-128"/>
        </a:defRPr>
      </a:lvl9pPr>
    </p:titleStyle>
    <p:bodyStyle>
      <a:lvl1pPr marL="342796" indent="-342796" algn="l" defTabSz="457064" rtl="0" eaLnBrk="0" fontAlgn="base" hangingPunct="0">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725" indent="-285664" algn="l" defTabSz="457064" rtl="0" eaLnBrk="0" fontAlgn="base" hangingPunct="0">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2655" indent="-228529" algn="l" defTabSz="457064" rtl="0" eaLnBrk="0" fontAlgn="base" hangingPunct="0">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599717" indent="-228529" algn="l" defTabSz="457064" rtl="0" eaLnBrk="0" fontAlgn="base" hangingPunct="0">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6780" indent="-228529" algn="l" defTabSz="457064" rtl="0" eaLnBrk="0" fontAlgn="base" hangingPunct="0">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3842" indent="-228529"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0" indent="-228529"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65" indent="-228529"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28" indent="-228529"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700" kern="1200">
          <a:solidFill>
            <a:schemeClr val="tx1"/>
          </a:solidFill>
          <a:latin typeface="+mn-lt"/>
          <a:ea typeface="+mn-ea"/>
          <a:cs typeface="+mn-cs"/>
        </a:defRPr>
      </a:lvl1pPr>
      <a:lvl2pPr marL="457064" algn="l" defTabSz="457064" rtl="0" eaLnBrk="1" latinLnBrk="0" hangingPunct="1">
        <a:defRPr sz="1700" kern="1200">
          <a:solidFill>
            <a:schemeClr val="tx1"/>
          </a:solidFill>
          <a:latin typeface="+mn-lt"/>
          <a:ea typeface="+mn-ea"/>
          <a:cs typeface="+mn-cs"/>
        </a:defRPr>
      </a:lvl2pPr>
      <a:lvl3pPr marL="914125" algn="l" defTabSz="457064" rtl="0" eaLnBrk="1" latinLnBrk="0" hangingPunct="1">
        <a:defRPr sz="1700" kern="1200">
          <a:solidFill>
            <a:schemeClr val="tx1"/>
          </a:solidFill>
          <a:latin typeface="+mn-lt"/>
          <a:ea typeface="+mn-ea"/>
          <a:cs typeface="+mn-cs"/>
        </a:defRPr>
      </a:lvl3pPr>
      <a:lvl4pPr marL="1371188" algn="l" defTabSz="457064" rtl="0" eaLnBrk="1" latinLnBrk="0" hangingPunct="1">
        <a:defRPr sz="1700" kern="1200">
          <a:solidFill>
            <a:schemeClr val="tx1"/>
          </a:solidFill>
          <a:latin typeface="+mn-lt"/>
          <a:ea typeface="+mn-ea"/>
          <a:cs typeface="+mn-cs"/>
        </a:defRPr>
      </a:lvl4pPr>
      <a:lvl5pPr marL="1828251" algn="l" defTabSz="457064" rtl="0" eaLnBrk="1" latinLnBrk="0" hangingPunct="1">
        <a:defRPr sz="1700" kern="1200">
          <a:solidFill>
            <a:schemeClr val="tx1"/>
          </a:solidFill>
          <a:latin typeface="+mn-lt"/>
          <a:ea typeface="+mn-ea"/>
          <a:cs typeface="+mn-cs"/>
        </a:defRPr>
      </a:lvl5pPr>
      <a:lvl6pPr marL="2285310" algn="l" defTabSz="457064" rtl="0" eaLnBrk="1" latinLnBrk="0" hangingPunct="1">
        <a:defRPr sz="1700" kern="1200">
          <a:solidFill>
            <a:schemeClr val="tx1"/>
          </a:solidFill>
          <a:latin typeface="+mn-lt"/>
          <a:ea typeface="+mn-ea"/>
          <a:cs typeface="+mn-cs"/>
        </a:defRPr>
      </a:lvl6pPr>
      <a:lvl7pPr marL="2742372" algn="l" defTabSz="457064" rtl="0" eaLnBrk="1" latinLnBrk="0" hangingPunct="1">
        <a:defRPr sz="1700" kern="1200">
          <a:solidFill>
            <a:schemeClr val="tx1"/>
          </a:solidFill>
          <a:latin typeface="+mn-lt"/>
          <a:ea typeface="+mn-ea"/>
          <a:cs typeface="+mn-cs"/>
        </a:defRPr>
      </a:lvl7pPr>
      <a:lvl8pPr marL="3199436" algn="l" defTabSz="457064" rtl="0" eaLnBrk="1" latinLnBrk="0" hangingPunct="1">
        <a:defRPr sz="1700" kern="1200">
          <a:solidFill>
            <a:schemeClr val="tx1"/>
          </a:solidFill>
          <a:latin typeface="+mn-lt"/>
          <a:ea typeface="+mn-ea"/>
          <a:cs typeface="+mn-cs"/>
        </a:defRPr>
      </a:lvl8pPr>
      <a:lvl9pPr marL="3656497" algn="l" defTabSz="45706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1"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ctr" anchorCtr="0" compatLnSpc="1">
            <a:prstTxWarp prst="textNoShape">
              <a:avLst/>
            </a:prstTxWarp>
          </a:bodyPr>
          <a:lstStyle/>
          <a:p>
            <a:pPr lvl="0"/>
            <a:r>
              <a:rPr lang="es-HN" smtClean="0"/>
              <a:t>Click to edit Master title style</a:t>
            </a:r>
            <a:endParaRPr lang="en-US" smtClean="0"/>
          </a:p>
        </p:txBody>
      </p:sp>
      <p:sp>
        <p:nvSpPr>
          <p:cNvPr id="10243" name="Text Placeholder 2"/>
          <p:cNvSpPr>
            <a:spLocks noGrp="1"/>
          </p:cNvSpPr>
          <p:nvPr>
            <p:ph type="body" idx="1"/>
          </p:nvPr>
        </p:nvSpPr>
        <p:spPr bwMode="auto">
          <a:xfrm>
            <a:off x="457201"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t" anchorCtr="0" compatLnSpc="1">
            <a:prstTxWarp prst="textNoShape">
              <a:avLst/>
            </a:prstTxWarp>
          </a:bodyPr>
          <a:lstStyle/>
          <a:p>
            <a:pPr lvl="0"/>
            <a:r>
              <a:rPr lang="es-HN" smtClean="0"/>
              <a:t>Click to edit Master text styles</a:t>
            </a:r>
          </a:p>
          <a:p>
            <a:pPr lvl="1"/>
            <a:r>
              <a:rPr lang="es-HN" smtClean="0"/>
              <a:t>Second level</a:t>
            </a:r>
          </a:p>
          <a:p>
            <a:pPr lvl="2"/>
            <a:r>
              <a:rPr lang="es-HN" smtClean="0"/>
              <a:t>Third level</a:t>
            </a:r>
          </a:p>
          <a:p>
            <a:pPr lvl="3"/>
            <a:r>
              <a:rPr lang="es-HN" smtClean="0"/>
              <a:t>Fourth level</a:t>
            </a:r>
          </a:p>
          <a:p>
            <a:pPr lvl="4"/>
            <a:r>
              <a:rPr lang="es-HN" smtClean="0"/>
              <a:t>Fifth level</a:t>
            </a:r>
            <a:endParaRPr lang="en-US" smtClean="0"/>
          </a:p>
        </p:txBody>
      </p:sp>
      <p:sp>
        <p:nvSpPr>
          <p:cNvPr id="4" name="Date Placeholder 3"/>
          <p:cNvSpPr>
            <a:spLocks noGrp="1"/>
          </p:cNvSpPr>
          <p:nvPr>
            <p:ph type="dt" sz="half" idx="2"/>
          </p:nvPr>
        </p:nvSpPr>
        <p:spPr>
          <a:xfrm>
            <a:off x="457202" y="6356352"/>
            <a:ext cx="2133600" cy="365126"/>
          </a:xfrm>
          <a:prstGeom prst="rect">
            <a:avLst/>
          </a:prstGeom>
        </p:spPr>
        <p:txBody>
          <a:bodyPr vert="horz" wrap="square" lIns="91416" tIns="45707" rIns="91416" bIns="45707"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900606C9-218F-4038-B867-3A71066C2807}" type="datetime1">
              <a:rPr lang="en-US"/>
              <a:pPr>
                <a:defRPr/>
              </a:pPr>
              <a:t>4/9/2013</a:t>
            </a:fld>
            <a:endParaRPr lang="en-US"/>
          </a:p>
        </p:txBody>
      </p:sp>
      <p:sp>
        <p:nvSpPr>
          <p:cNvPr id="5" name="Footer Placeholder 4"/>
          <p:cNvSpPr>
            <a:spLocks noGrp="1"/>
          </p:cNvSpPr>
          <p:nvPr>
            <p:ph type="ftr" sz="quarter" idx="3"/>
          </p:nvPr>
        </p:nvSpPr>
        <p:spPr>
          <a:xfrm>
            <a:off x="3124204" y="6356352"/>
            <a:ext cx="2895600" cy="365126"/>
          </a:xfrm>
          <a:prstGeom prst="rect">
            <a:avLst/>
          </a:prstGeom>
        </p:spPr>
        <p:txBody>
          <a:bodyPr vert="horz" lIns="91416" tIns="45707" rIns="91416" bIns="45707"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wrap="square" lIns="91416" tIns="45707" rIns="91416" bIns="45707"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059F27BB-5522-46EA-AFBD-C75455E26577}" type="slidenum">
              <a:rPr lang="en-US"/>
              <a:pPr>
                <a:defRPr/>
              </a:pPr>
              <a:t>‹Nº›</a:t>
            </a:fld>
            <a:endParaRPr lang="en-US"/>
          </a:p>
        </p:txBody>
      </p:sp>
      <p:pic>
        <p:nvPicPr>
          <p:cNvPr id="10247" name="Picture 3" descr="powerpoint-pg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 y="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4662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064" rtl="0" eaLnBrk="0" fontAlgn="base" hangingPunct="0">
        <a:spcBef>
          <a:spcPct val="0"/>
        </a:spcBef>
        <a:spcAft>
          <a:spcPct val="0"/>
        </a:spcAft>
        <a:defRPr sz="4400" kern="1200">
          <a:solidFill>
            <a:srgbClr val="000090"/>
          </a:solidFill>
          <a:latin typeface="Arial"/>
          <a:ea typeface="MS PGothic" pitchFamily="34" charset="-128"/>
          <a:cs typeface="Arial"/>
        </a:defRPr>
      </a:lvl1pPr>
      <a:lvl2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2pPr>
      <a:lvl3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3pPr>
      <a:lvl4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4pPr>
      <a:lvl5pPr algn="ctr" defTabSz="457064" rtl="0" eaLnBrk="0" fontAlgn="base" hangingPunct="0">
        <a:spcBef>
          <a:spcPct val="0"/>
        </a:spcBef>
        <a:spcAft>
          <a:spcPct val="0"/>
        </a:spcAft>
        <a:defRPr sz="4400">
          <a:solidFill>
            <a:srgbClr val="000090"/>
          </a:solidFill>
          <a:latin typeface="Arial" charset="0"/>
          <a:ea typeface="MS PGothic" pitchFamily="34" charset="-128"/>
          <a:cs typeface="Arial" charset="0"/>
        </a:defRPr>
      </a:lvl5pPr>
      <a:lvl6pPr marL="457064" algn="ctr" defTabSz="457064" rtl="0" fontAlgn="base">
        <a:spcBef>
          <a:spcPct val="0"/>
        </a:spcBef>
        <a:spcAft>
          <a:spcPct val="0"/>
        </a:spcAft>
        <a:defRPr sz="4400">
          <a:solidFill>
            <a:srgbClr val="000090"/>
          </a:solidFill>
          <a:latin typeface="Arial" charset="0"/>
          <a:ea typeface="ＭＳ Ｐゴシック" charset="-128"/>
        </a:defRPr>
      </a:lvl6pPr>
      <a:lvl7pPr marL="914125" algn="ctr" defTabSz="457064" rtl="0" fontAlgn="base">
        <a:spcBef>
          <a:spcPct val="0"/>
        </a:spcBef>
        <a:spcAft>
          <a:spcPct val="0"/>
        </a:spcAft>
        <a:defRPr sz="4400">
          <a:solidFill>
            <a:srgbClr val="000090"/>
          </a:solidFill>
          <a:latin typeface="Arial" charset="0"/>
          <a:ea typeface="ＭＳ Ｐゴシック" charset="-128"/>
        </a:defRPr>
      </a:lvl7pPr>
      <a:lvl8pPr marL="1371188" algn="ctr" defTabSz="457064" rtl="0" fontAlgn="base">
        <a:spcBef>
          <a:spcPct val="0"/>
        </a:spcBef>
        <a:spcAft>
          <a:spcPct val="0"/>
        </a:spcAft>
        <a:defRPr sz="4400">
          <a:solidFill>
            <a:srgbClr val="000090"/>
          </a:solidFill>
          <a:latin typeface="Arial" charset="0"/>
          <a:ea typeface="ＭＳ Ｐゴシック" charset="-128"/>
        </a:defRPr>
      </a:lvl8pPr>
      <a:lvl9pPr marL="1828251" algn="ctr" defTabSz="457064" rtl="0" fontAlgn="base">
        <a:spcBef>
          <a:spcPct val="0"/>
        </a:spcBef>
        <a:spcAft>
          <a:spcPct val="0"/>
        </a:spcAft>
        <a:defRPr sz="4400">
          <a:solidFill>
            <a:srgbClr val="000090"/>
          </a:solidFill>
          <a:latin typeface="Arial" charset="0"/>
          <a:ea typeface="ＭＳ Ｐゴシック" charset="-128"/>
        </a:defRPr>
      </a:lvl9pPr>
    </p:titleStyle>
    <p:bodyStyle>
      <a:lvl1pPr marL="342796" indent="-342796" algn="l" defTabSz="457064" rtl="0" eaLnBrk="0" fontAlgn="base" hangingPunct="0">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725" indent="-285664" algn="l" defTabSz="457064" rtl="0" eaLnBrk="0" fontAlgn="base" hangingPunct="0">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2655" indent="-228529" algn="l" defTabSz="457064" rtl="0" eaLnBrk="0" fontAlgn="base" hangingPunct="0">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599717" indent="-228529" algn="l" defTabSz="457064" rtl="0" eaLnBrk="0" fontAlgn="base" hangingPunct="0">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6780" indent="-228529" algn="l" defTabSz="457064" rtl="0" eaLnBrk="0" fontAlgn="base" hangingPunct="0">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3842" indent="-228529"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0" indent="-228529"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65" indent="-228529"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28" indent="-228529"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700" kern="1200">
          <a:solidFill>
            <a:schemeClr val="tx1"/>
          </a:solidFill>
          <a:latin typeface="+mn-lt"/>
          <a:ea typeface="+mn-ea"/>
          <a:cs typeface="+mn-cs"/>
        </a:defRPr>
      </a:lvl1pPr>
      <a:lvl2pPr marL="457064" algn="l" defTabSz="457064" rtl="0" eaLnBrk="1" latinLnBrk="0" hangingPunct="1">
        <a:defRPr sz="1700" kern="1200">
          <a:solidFill>
            <a:schemeClr val="tx1"/>
          </a:solidFill>
          <a:latin typeface="+mn-lt"/>
          <a:ea typeface="+mn-ea"/>
          <a:cs typeface="+mn-cs"/>
        </a:defRPr>
      </a:lvl2pPr>
      <a:lvl3pPr marL="914125" algn="l" defTabSz="457064" rtl="0" eaLnBrk="1" latinLnBrk="0" hangingPunct="1">
        <a:defRPr sz="1700" kern="1200">
          <a:solidFill>
            <a:schemeClr val="tx1"/>
          </a:solidFill>
          <a:latin typeface="+mn-lt"/>
          <a:ea typeface="+mn-ea"/>
          <a:cs typeface="+mn-cs"/>
        </a:defRPr>
      </a:lvl3pPr>
      <a:lvl4pPr marL="1371188" algn="l" defTabSz="457064" rtl="0" eaLnBrk="1" latinLnBrk="0" hangingPunct="1">
        <a:defRPr sz="1700" kern="1200">
          <a:solidFill>
            <a:schemeClr val="tx1"/>
          </a:solidFill>
          <a:latin typeface="+mn-lt"/>
          <a:ea typeface="+mn-ea"/>
          <a:cs typeface="+mn-cs"/>
        </a:defRPr>
      </a:lvl4pPr>
      <a:lvl5pPr marL="1828251" algn="l" defTabSz="457064" rtl="0" eaLnBrk="1" latinLnBrk="0" hangingPunct="1">
        <a:defRPr sz="1700" kern="1200">
          <a:solidFill>
            <a:schemeClr val="tx1"/>
          </a:solidFill>
          <a:latin typeface="+mn-lt"/>
          <a:ea typeface="+mn-ea"/>
          <a:cs typeface="+mn-cs"/>
        </a:defRPr>
      </a:lvl5pPr>
      <a:lvl6pPr marL="2285310" algn="l" defTabSz="457064" rtl="0" eaLnBrk="1" latinLnBrk="0" hangingPunct="1">
        <a:defRPr sz="1700" kern="1200">
          <a:solidFill>
            <a:schemeClr val="tx1"/>
          </a:solidFill>
          <a:latin typeface="+mn-lt"/>
          <a:ea typeface="+mn-ea"/>
          <a:cs typeface="+mn-cs"/>
        </a:defRPr>
      </a:lvl6pPr>
      <a:lvl7pPr marL="2742372" algn="l" defTabSz="457064" rtl="0" eaLnBrk="1" latinLnBrk="0" hangingPunct="1">
        <a:defRPr sz="1700" kern="1200">
          <a:solidFill>
            <a:schemeClr val="tx1"/>
          </a:solidFill>
          <a:latin typeface="+mn-lt"/>
          <a:ea typeface="+mn-ea"/>
          <a:cs typeface="+mn-cs"/>
        </a:defRPr>
      </a:lvl7pPr>
      <a:lvl8pPr marL="3199436" algn="l" defTabSz="457064" rtl="0" eaLnBrk="1" latinLnBrk="0" hangingPunct="1">
        <a:defRPr sz="1700" kern="1200">
          <a:solidFill>
            <a:schemeClr val="tx1"/>
          </a:solidFill>
          <a:latin typeface="+mn-lt"/>
          <a:ea typeface="+mn-ea"/>
          <a:cs typeface="+mn-cs"/>
        </a:defRPr>
      </a:lvl8pPr>
      <a:lvl9pPr marL="3656497" algn="l" defTabSz="45706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1" y="274638"/>
            <a:ext cx="8229600" cy="1143000"/>
          </a:xfrm>
          <a:prstGeom prst="rect">
            <a:avLst/>
          </a:prstGeom>
          <a:noFill/>
          <a:ln w="9525">
            <a:noFill/>
            <a:miter lim="800000"/>
            <a:headEnd/>
            <a:tailEnd/>
          </a:ln>
        </p:spPr>
        <p:txBody>
          <a:bodyPr vert="horz" wrap="square" lIns="91416" tIns="45707" rIns="91416" bIns="45707" numCol="1" anchor="ctr" anchorCtr="0" compatLnSpc="1">
            <a:prstTxWarp prst="textNoShape">
              <a:avLst/>
            </a:prstTxWarp>
          </a:bodyPr>
          <a:lstStyle/>
          <a:p>
            <a:pPr lvl="0"/>
            <a:r>
              <a:rPr lang="es-HN" smtClean="0"/>
              <a:t>Click to edit Master title style</a:t>
            </a:r>
            <a:endParaRPr lang="en-US" smtClean="0"/>
          </a:p>
        </p:txBody>
      </p:sp>
      <p:sp>
        <p:nvSpPr>
          <p:cNvPr id="1027" name="Text Placeholder 2"/>
          <p:cNvSpPr>
            <a:spLocks noGrp="1"/>
          </p:cNvSpPr>
          <p:nvPr>
            <p:ph type="body" idx="1"/>
          </p:nvPr>
        </p:nvSpPr>
        <p:spPr bwMode="auto">
          <a:xfrm>
            <a:off x="457201" y="1600200"/>
            <a:ext cx="8229600" cy="4525963"/>
          </a:xfrm>
          <a:prstGeom prst="rect">
            <a:avLst/>
          </a:prstGeom>
          <a:noFill/>
          <a:ln w="9525">
            <a:noFill/>
            <a:miter lim="800000"/>
            <a:headEnd/>
            <a:tailEnd/>
          </a:ln>
        </p:spPr>
        <p:txBody>
          <a:bodyPr vert="horz" wrap="square" lIns="91416" tIns="45707" rIns="91416" bIns="45707" numCol="1" anchor="t" anchorCtr="0" compatLnSpc="1">
            <a:prstTxWarp prst="textNoShape">
              <a:avLst/>
            </a:prstTxWarp>
          </a:bodyPr>
          <a:lstStyle/>
          <a:p>
            <a:pPr lvl="0"/>
            <a:r>
              <a:rPr lang="es-HN" smtClean="0"/>
              <a:t>Click to edit Master text styles</a:t>
            </a:r>
          </a:p>
          <a:p>
            <a:pPr lvl="1"/>
            <a:r>
              <a:rPr lang="es-HN" smtClean="0"/>
              <a:t>Second level</a:t>
            </a:r>
          </a:p>
          <a:p>
            <a:pPr lvl="2"/>
            <a:r>
              <a:rPr lang="es-HN" smtClean="0"/>
              <a:t>Third level</a:t>
            </a:r>
          </a:p>
          <a:p>
            <a:pPr lvl="3"/>
            <a:r>
              <a:rPr lang="es-HN" smtClean="0"/>
              <a:t>Fourth level</a:t>
            </a:r>
          </a:p>
          <a:p>
            <a:pPr lvl="4"/>
            <a:r>
              <a:rPr lang="es-HN" smtClean="0"/>
              <a:t>Fifth level</a:t>
            </a:r>
            <a:endParaRPr lang="en-US" smtClean="0"/>
          </a:p>
        </p:txBody>
      </p:sp>
      <p:sp>
        <p:nvSpPr>
          <p:cNvPr id="4" name="Date Placeholder 3"/>
          <p:cNvSpPr>
            <a:spLocks noGrp="1"/>
          </p:cNvSpPr>
          <p:nvPr>
            <p:ph type="dt" sz="half" idx="2"/>
          </p:nvPr>
        </p:nvSpPr>
        <p:spPr>
          <a:xfrm>
            <a:off x="457202" y="6356352"/>
            <a:ext cx="2133600" cy="365126"/>
          </a:xfrm>
          <a:prstGeom prst="rect">
            <a:avLst/>
          </a:prstGeom>
        </p:spPr>
        <p:txBody>
          <a:bodyPr vert="horz" wrap="square" lIns="91416" tIns="45707" rIns="91416" bIns="45707"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06874828-6475-41C4-B2C3-0AE9478CEBE4}" type="datetime1">
              <a:rPr lang="en-US"/>
              <a:pPr>
                <a:defRPr/>
              </a:pPr>
              <a:t>4/9/2013</a:t>
            </a:fld>
            <a:endParaRPr lang="en-US"/>
          </a:p>
        </p:txBody>
      </p:sp>
      <p:sp>
        <p:nvSpPr>
          <p:cNvPr id="5" name="Footer Placeholder 4"/>
          <p:cNvSpPr>
            <a:spLocks noGrp="1"/>
          </p:cNvSpPr>
          <p:nvPr>
            <p:ph type="ftr" sz="quarter" idx="3"/>
          </p:nvPr>
        </p:nvSpPr>
        <p:spPr>
          <a:xfrm>
            <a:off x="3124204" y="6356352"/>
            <a:ext cx="2895600" cy="365126"/>
          </a:xfrm>
          <a:prstGeom prst="rect">
            <a:avLst/>
          </a:prstGeom>
        </p:spPr>
        <p:txBody>
          <a:bodyPr vert="horz" lIns="91416" tIns="45707" rIns="91416" bIns="45707"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wrap="square" lIns="91416" tIns="45707" rIns="91416" bIns="45707"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CE8A2FCD-12E9-43F1-BF1F-E6AFC0874D88}" type="slidenum">
              <a:rPr lang="en-US"/>
              <a:pPr>
                <a:defRPr/>
              </a:pPr>
              <a:t>‹Nº›</a:t>
            </a:fld>
            <a:endParaRPr lang="en-US"/>
          </a:p>
        </p:txBody>
      </p:sp>
      <p:pic>
        <p:nvPicPr>
          <p:cNvPr id="1031" name="Picture 3" descr="powerpoint-pg2.jpg"/>
          <p:cNvPicPr>
            <a:picLocks noChangeAspect="1"/>
          </p:cNvPicPr>
          <p:nvPr userDrawn="1"/>
        </p:nvPicPr>
        <p:blipFill>
          <a:blip r:embed="rId13"/>
          <a:srcRect/>
          <a:stretch>
            <a:fillRect/>
          </a:stretch>
        </p:blipFill>
        <p:spPr bwMode="auto">
          <a:xfrm>
            <a:off x="4" y="2"/>
            <a:ext cx="9144000" cy="6858000"/>
          </a:xfrm>
          <a:prstGeom prst="rect">
            <a:avLst/>
          </a:prstGeom>
          <a:noFill/>
          <a:ln w="9525">
            <a:noFill/>
            <a:miter lim="800000"/>
            <a:headEnd/>
            <a:tailEnd/>
          </a:ln>
        </p:spPr>
      </p:pic>
    </p:spTree>
    <p:extLst>
      <p:ext uri="{BB962C8B-B14F-4D97-AF65-F5344CB8AC3E}">
        <p14:creationId xmlns:p14="http://schemas.microsoft.com/office/powerpoint/2010/main" val="30111579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64" rtl="0" eaLnBrk="0" fontAlgn="base" hangingPunct="0">
        <a:spcBef>
          <a:spcPct val="0"/>
        </a:spcBef>
        <a:spcAft>
          <a:spcPct val="0"/>
        </a:spcAft>
        <a:defRPr sz="4400" kern="1200">
          <a:solidFill>
            <a:srgbClr val="000090"/>
          </a:solidFill>
          <a:latin typeface="Arial"/>
          <a:ea typeface="ＭＳ Ｐゴシック" charset="-128"/>
          <a:cs typeface="Arial"/>
        </a:defRPr>
      </a:lvl1pPr>
      <a:lvl2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2pPr>
      <a:lvl3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3pPr>
      <a:lvl4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4pPr>
      <a:lvl5pPr algn="ctr" defTabSz="457064" rtl="0" eaLnBrk="0" fontAlgn="base" hangingPunct="0">
        <a:spcBef>
          <a:spcPct val="0"/>
        </a:spcBef>
        <a:spcAft>
          <a:spcPct val="0"/>
        </a:spcAft>
        <a:defRPr sz="4400">
          <a:solidFill>
            <a:srgbClr val="000090"/>
          </a:solidFill>
          <a:latin typeface="Arial" charset="0"/>
          <a:ea typeface="ＭＳ Ｐゴシック" charset="-128"/>
          <a:cs typeface="Arial" charset="0"/>
        </a:defRPr>
      </a:lvl5pPr>
      <a:lvl6pPr marL="457064" algn="ctr" defTabSz="457064" rtl="0" fontAlgn="base">
        <a:spcBef>
          <a:spcPct val="0"/>
        </a:spcBef>
        <a:spcAft>
          <a:spcPct val="0"/>
        </a:spcAft>
        <a:defRPr sz="4400">
          <a:solidFill>
            <a:srgbClr val="000090"/>
          </a:solidFill>
          <a:latin typeface="Arial" charset="0"/>
          <a:ea typeface="ＭＳ Ｐゴシック" charset="-128"/>
        </a:defRPr>
      </a:lvl6pPr>
      <a:lvl7pPr marL="914125" algn="ctr" defTabSz="457064" rtl="0" fontAlgn="base">
        <a:spcBef>
          <a:spcPct val="0"/>
        </a:spcBef>
        <a:spcAft>
          <a:spcPct val="0"/>
        </a:spcAft>
        <a:defRPr sz="4400">
          <a:solidFill>
            <a:srgbClr val="000090"/>
          </a:solidFill>
          <a:latin typeface="Arial" charset="0"/>
          <a:ea typeface="ＭＳ Ｐゴシック" charset="-128"/>
        </a:defRPr>
      </a:lvl7pPr>
      <a:lvl8pPr marL="1371188" algn="ctr" defTabSz="457064" rtl="0" fontAlgn="base">
        <a:spcBef>
          <a:spcPct val="0"/>
        </a:spcBef>
        <a:spcAft>
          <a:spcPct val="0"/>
        </a:spcAft>
        <a:defRPr sz="4400">
          <a:solidFill>
            <a:srgbClr val="000090"/>
          </a:solidFill>
          <a:latin typeface="Arial" charset="0"/>
          <a:ea typeface="ＭＳ Ｐゴシック" charset="-128"/>
        </a:defRPr>
      </a:lvl8pPr>
      <a:lvl9pPr marL="1828251" algn="ctr" defTabSz="457064" rtl="0" fontAlgn="base">
        <a:spcBef>
          <a:spcPct val="0"/>
        </a:spcBef>
        <a:spcAft>
          <a:spcPct val="0"/>
        </a:spcAft>
        <a:defRPr sz="4400">
          <a:solidFill>
            <a:srgbClr val="000090"/>
          </a:solidFill>
          <a:latin typeface="Arial" charset="0"/>
          <a:ea typeface="ＭＳ Ｐゴシック" charset="-128"/>
        </a:defRPr>
      </a:lvl9pPr>
    </p:titleStyle>
    <p:bodyStyle>
      <a:lvl1pPr marL="342796" indent="-342796" algn="l" defTabSz="457064"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725" indent="-285664" algn="l" defTabSz="457064"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2655" indent="-228529" algn="l" defTabSz="457064"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599717" indent="-228529" algn="l" defTabSz="457064"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6780" indent="-228529" algn="l" defTabSz="457064"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3842" indent="-228529"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0" indent="-228529"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65" indent="-228529"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28" indent="-228529"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700" kern="1200">
          <a:solidFill>
            <a:schemeClr val="tx1"/>
          </a:solidFill>
          <a:latin typeface="+mn-lt"/>
          <a:ea typeface="+mn-ea"/>
          <a:cs typeface="+mn-cs"/>
        </a:defRPr>
      </a:lvl1pPr>
      <a:lvl2pPr marL="457064" algn="l" defTabSz="457064" rtl="0" eaLnBrk="1" latinLnBrk="0" hangingPunct="1">
        <a:defRPr sz="1700" kern="1200">
          <a:solidFill>
            <a:schemeClr val="tx1"/>
          </a:solidFill>
          <a:latin typeface="+mn-lt"/>
          <a:ea typeface="+mn-ea"/>
          <a:cs typeface="+mn-cs"/>
        </a:defRPr>
      </a:lvl2pPr>
      <a:lvl3pPr marL="914125" algn="l" defTabSz="457064" rtl="0" eaLnBrk="1" latinLnBrk="0" hangingPunct="1">
        <a:defRPr sz="1700" kern="1200">
          <a:solidFill>
            <a:schemeClr val="tx1"/>
          </a:solidFill>
          <a:latin typeface="+mn-lt"/>
          <a:ea typeface="+mn-ea"/>
          <a:cs typeface="+mn-cs"/>
        </a:defRPr>
      </a:lvl3pPr>
      <a:lvl4pPr marL="1371188" algn="l" defTabSz="457064" rtl="0" eaLnBrk="1" latinLnBrk="0" hangingPunct="1">
        <a:defRPr sz="1700" kern="1200">
          <a:solidFill>
            <a:schemeClr val="tx1"/>
          </a:solidFill>
          <a:latin typeface="+mn-lt"/>
          <a:ea typeface="+mn-ea"/>
          <a:cs typeface="+mn-cs"/>
        </a:defRPr>
      </a:lvl4pPr>
      <a:lvl5pPr marL="1828251" algn="l" defTabSz="457064" rtl="0" eaLnBrk="1" latinLnBrk="0" hangingPunct="1">
        <a:defRPr sz="1700" kern="1200">
          <a:solidFill>
            <a:schemeClr val="tx1"/>
          </a:solidFill>
          <a:latin typeface="+mn-lt"/>
          <a:ea typeface="+mn-ea"/>
          <a:cs typeface="+mn-cs"/>
        </a:defRPr>
      </a:lvl5pPr>
      <a:lvl6pPr marL="2285310" algn="l" defTabSz="457064" rtl="0" eaLnBrk="1" latinLnBrk="0" hangingPunct="1">
        <a:defRPr sz="1700" kern="1200">
          <a:solidFill>
            <a:schemeClr val="tx1"/>
          </a:solidFill>
          <a:latin typeface="+mn-lt"/>
          <a:ea typeface="+mn-ea"/>
          <a:cs typeface="+mn-cs"/>
        </a:defRPr>
      </a:lvl6pPr>
      <a:lvl7pPr marL="2742372" algn="l" defTabSz="457064" rtl="0" eaLnBrk="1" latinLnBrk="0" hangingPunct="1">
        <a:defRPr sz="1700" kern="1200">
          <a:solidFill>
            <a:schemeClr val="tx1"/>
          </a:solidFill>
          <a:latin typeface="+mn-lt"/>
          <a:ea typeface="+mn-ea"/>
          <a:cs typeface="+mn-cs"/>
        </a:defRPr>
      </a:lvl7pPr>
      <a:lvl8pPr marL="3199436" algn="l" defTabSz="457064" rtl="0" eaLnBrk="1" latinLnBrk="0" hangingPunct="1">
        <a:defRPr sz="1700" kern="1200">
          <a:solidFill>
            <a:schemeClr val="tx1"/>
          </a:solidFill>
          <a:latin typeface="+mn-lt"/>
          <a:ea typeface="+mn-ea"/>
          <a:cs typeface="+mn-cs"/>
        </a:defRPr>
      </a:lvl8pPr>
      <a:lvl9pPr marL="3656497" algn="l" defTabSz="457064"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HN"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HN" smtClean="0"/>
              <a:t>Click to edit Master text styles</a:t>
            </a:r>
          </a:p>
          <a:p>
            <a:pPr lvl="1"/>
            <a:r>
              <a:rPr lang="es-HN" smtClean="0"/>
              <a:t>Second level</a:t>
            </a:r>
          </a:p>
          <a:p>
            <a:pPr lvl="2"/>
            <a:r>
              <a:rPr lang="es-HN" smtClean="0"/>
              <a:t>Third level</a:t>
            </a:r>
          </a:p>
          <a:p>
            <a:pPr lvl="3"/>
            <a:r>
              <a:rPr lang="es-HN" smtClean="0"/>
              <a:t>Fourth level</a:t>
            </a:r>
          </a:p>
          <a:p>
            <a:pPr lvl="4"/>
            <a:r>
              <a:rPr lang="es-HN"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defTabSz="457200">
              <a:defRPr/>
            </a:pPr>
            <a:fld id="{06874828-6475-41C4-B2C3-0AE9478CEBE4}" type="datetime1">
              <a:rPr lang="en-US"/>
              <a:pPr defTabSz="457200">
                <a:defRPr/>
              </a:pPr>
              <a:t>4/9/2013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defTabSz="457200">
              <a:defRPr/>
            </a:pPr>
            <a:fld id="{CE8A2FCD-12E9-43F1-BF1F-E6AFC0874D88}" type="slidenum">
              <a:rPr lang="en-US"/>
              <a:pPr defTabSz="457200">
                <a:defRPr/>
              </a:pPr>
              <a:t>‹Nº›</a:t>
            </a:fld>
            <a:endParaRPr lang="en-US"/>
          </a:p>
        </p:txBody>
      </p:sp>
      <p:pic>
        <p:nvPicPr>
          <p:cNvPr id="1031" name="Picture 3" descr="powerpoint-pg2.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873959238"/>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defTabSz="457200" rtl="0" eaLnBrk="0" fontAlgn="base" hangingPunct="0">
        <a:spcBef>
          <a:spcPct val="0"/>
        </a:spcBef>
        <a:spcAft>
          <a:spcPct val="0"/>
        </a:spcAft>
        <a:defRPr sz="4400" kern="1200">
          <a:solidFill>
            <a:srgbClr val="000090"/>
          </a:solidFill>
          <a:latin typeface="Arial"/>
          <a:ea typeface="ＭＳ Ｐゴシック" charset="-128"/>
          <a:cs typeface="Arial"/>
        </a:defRPr>
      </a:lvl1pPr>
      <a:lvl2pPr algn="ctr" defTabSz="457200" rtl="0" eaLnBrk="0" fontAlgn="base" hangingPunct="0">
        <a:spcBef>
          <a:spcPct val="0"/>
        </a:spcBef>
        <a:spcAft>
          <a:spcPct val="0"/>
        </a:spcAft>
        <a:defRPr sz="4400">
          <a:solidFill>
            <a:srgbClr val="000090"/>
          </a:solidFill>
          <a:latin typeface="Arial" charset="0"/>
          <a:ea typeface="ＭＳ Ｐゴシック" charset="-128"/>
          <a:cs typeface="Arial" charset="0"/>
        </a:defRPr>
      </a:lvl2pPr>
      <a:lvl3pPr algn="ctr" defTabSz="457200" rtl="0" eaLnBrk="0" fontAlgn="base" hangingPunct="0">
        <a:spcBef>
          <a:spcPct val="0"/>
        </a:spcBef>
        <a:spcAft>
          <a:spcPct val="0"/>
        </a:spcAft>
        <a:defRPr sz="4400">
          <a:solidFill>
            <a:srgbClr val="000090"/>
          </a:solidFill>
          <a:latin typeface="Arial" charset="0"/>
          <a:ea typeface="ＭＳ Ｐゴシック" charset="-128"/>
          <a:cs typeface="Arial" charset="0"/>
        </a:defRPr>
      </a:lvl3pPr>
      <a:lvl4pPr algn="ctr" defTabSz="457200" rtl="0" eaLnBrk="0" fontAlgn="base" hangingPunct="0">
        <a:spcBef>
          <a:spcPct val="0"/>
        </a:spcBef>
        <a:spcAft>
          <a:spcPct val="0"/>
        </a:spcAft>
        <a:defRPr sz="4400">
          <a:solidFill>
            <a:srgbClr val="000090"/>
          </a:solidFill>
          <a:latin typeface="Arial" charset="0"/>
          <a:ea typeface="ＭＳ Ｐゴシック" charset="-128"/>
          <a:cs typeface="Arial" charset="0"/>
        </a:defRPr>
      </a:lvl4pPr>
      <a:lvl5pPr algn="ctr" defTabSz="457200" rtl="0" eaLnBrk="0" fontAlgn="base" hangingPunct="0">
        <a:spcBef>
          <a:spcPct val="0"/>
        </a:spcBef>
        <a:spcAft>
          <a:spcPct val="0"/>
        </a:spcAft>
        <a:defRPr sz="4400">
          <a:solidFill>
            <a:srgbClr val="000090"/>
          </a:solidFill>
          <a:latin typeface="Arial" charset="0"/>
          <a:ea typeface="ＭＳ Ｐゴシック" charset="-128"/>
          <a:cs typeface="Arial" charset="0"/>
        </a:defRPr>
      </a:lvl5pPr>
      <a:lvl6pPr marL="457200" algn="ctr" defTabSz="457200" rtl="0" fontAlgn="base">
        <a:spcBef>
          <a:spcPct val="0"/>
        </a:spcBef>
        <a:spcAft>
          <a:spcPct val="0"/>
        </a:spcAft>
        <a:defRPr sz="4400">
          <a:solidFill>
            <a:srgbClr val="000090"/>
          </a:solidFill>
          <a:latin typeface="Arial" charset="0"/>
          <a:ea typeface="ＭＳ Ｐゴシック" charset="-128"/>
        </a:defRPr>
      </a:lvl6pPr>
      <a:lvl7pPr marL="914400" algn="ctr" defTabSz="457200" rtl="0" fontAlgn="base">
        <a:spcBef>
          <a:spcPct val="0"/>
        </a:spcBef>
        <a:spcAft>
          <a:spcPct val="0"/>
        </a:spcAft>
        <a:defRPr sz="4400">
          <a:solidFill>
            <a:srgbClr val="000090"/>
          </a:solidFill>
          <a:latin typeface="Arial" charset="0"/>
          <a:ea typeface="ＭＳ Ｐゴシック" charset="-128"/>
        </a:defRPr>
      </a:lvl7pPr>
      <a:lvl8pPr marL="1371600" algn="ctr" defTabSz="457200" rtl="0" fontAlgn="base">
        <a:spcBef>
          <a:spcPct val="0"/>
        </a:spcBef>
        <a:spcAft>
          <a:spcPct val="0"/>
        </a:spcAft>
        <a:defRPr sz="4400">
          <a:solidFill>
            <a:srgbClr val="000090"/>
          </a:solidFill>
          <a:latin typeface="Arial" charset="0"/>
          <a:ea typeface="ＭＳ Ｐゴシック" charset="-128"/>
        </a:defRPr>
      </a:lvl8pPr>
      <a:lvl9pPr marL="1828800" algn="ctr" defTabSz="457200" rtl="0" fontAlgn="base">
        <a:spcBef>
          <a:spcPct val="0"/>
        </a:spcBef>
        <a:spcAft>
          <a:spcPct val="0"/>
        </a:spcAft>
        <a:defRPr sz="4400">
          <a:solidFill>
            <a:srgbClr val="000090"/>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hyperlink" Target="Clasificaci&#243;n_Sectorial%20Adm&#243;n%20P&#250;blica%20modificado%2006-04-2013.xls" TargetMode="External"/><Relationship Id="rId1" Type="http://schemas.openxmlformats.org/officeDocument/2006/relationships/slideLayout" Target="../slideLayouts/slideLayout6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3694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286006" y="1653155"/>
            <a:ext cx="4572001" cy="400083"/>
          </a:xfrm>
          <a:prstGeom prst="rect">
            <a:avLst/>
          </a:prstGeom>
        </p:spPr>
        <p:txBody>
          <a:bodyPr lIns="91416" tIns="45707" rIns="91416" bIns="45707">
            <a:spAutoFit/>
          </a:bodyPr>
          <a:lstStyle/>
          <a:p>
            <a:pPr algn="ctr"/>
            <a:r>
              <a:rPr lang="es-HN" sz="2000" b="1" dirty="0">
                <a:solidFill>
                  <a:srgbClr val="002060"/>
                </a:solidFill>
                <a:latin typeface="Calibri"/>
              </a:rPr>
              <a:t> </a:t>
            </a:r>
            <a:endParaRPr lang="es-HN" sz="1100" dirty="0">
              <a:solidFill>
                <a:prstClr val="black"/>
              </a:solidFill>
            </a:endParaRPr>
          </a:p>
        </p:txBody>
      </p:sp>
      <p:sp>
        <p:nvSpPr>
          <p:cNvPr id="6" name="AutoShape 4"/>
          <p:cNvSpPr>
            <a:spLocks noChangeArrowheads="1"/>
          </p:cNvSpPr>
          <p:nvPr/>
        </p:nvSpPr>
        <p:spPr bwMode="auto">
          <a:xfrm>
            <a:off x="951345" y="2710865"/>
            <a:ext cx="7241310" cy="1159163"/>
          </a:xfrm>
          <a:prstGeom prst="roundRect">
            <a:avLst>
              <a:gd name="adj" fmla="val 16667"/>
            </a:avLst>
          </a:prstGeom>
          <a:solidFill>
            <a:schemeClr val="accent1">
              <a:lumMod val="20000"/>
              <a:lumOff val="80000"/>
            </a:schemeClr>
          </a:solidFill>
          <a:ln w="9525">
            <a:solidFill>
              <a:srgbClr val="000000"/>
            </a:solidFill>
            <a:round/>
            <a:headEnd/>
            <a:tailEnd/>
          </a:ln>
        </p:spPr>
        <p:txBody>
          <a:bodyPr lIns="91416" tIns="45707" rIns="91416" bIns="45707" anchor="ctr"/>
          <a:lstStyle/>
          <a:p>
            <a:pPr algn="ctr" fontAlgn="auto">
              <a:spcBef>
                <a:spcPts val="0"/>
              </a:spcBef>
              <a:spcAft>
                <a:spcPts val="0"/>
              </a:spcAft>
              <a:defRPr/>
            </a:pPr>
            <a:r>
              <a:rPr lang="es-ES" sz="2800" b="1" i="1" dirty="0" smtClean="0">
                <a:solidFill>
                  <a:srgbClr val="002060"/>
                </a:solidFill>
                <a:effectLst>
                  <a:outerShdw blurRad="38100" dist="38100" dir="2700000" algn="tl">
                    <a:srgbClr val="000000">
                      <a:alpha val="43137"/>
                    </a:srgbClr>
                  </a:outerShdw>
                </a:effectLst>
                <a:latin typeface="Baskerville Old Face" pitchFamily="18" charset="0"/>
              </a:rPr>
              <a:t>Taller  para la Mejora del Proceso de </a:t>
            </a:r>
          </a:p>
          <a:p>
            <a:pPr algn="ctr" fontAlgn="auto">
              <a:spcBef>
                <a:spcPts val="0"/>
              </a:spcBef>
              <a:spcAft>
                <a:spcPts val="0"/>
              </a:spcAft>
              <a:defRPr/>
            </a:pPr>
            <a:r>
              <a:rPr lang="es-ES" sz="2800" b="1" i="1" dirty="0" smtClean="0">
                <a:solidFill>
                  <a:srgbClr val="002060"/>
                </a:solidFill>
                <a:effectLst>
                  <a:outerShdw blurRad="38100" dist="38100" dir="2700000" algn="tl">
                    <a:srgbClr val="000000">
                      <a:alpha val="43137"/>
                    </a:srgbClr>
                  </a:outerShdw>
                </a:effectLst>
                <a:latin typeface="Baskerville Old Face" pitchFamily="18" charset="0"/>
              </a:rPr>
              <a:t>Planificación Regional y Sectorial en Honduras</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880"/>
            <a:ext cx="1620982" cy="164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6307138" y="5933899"/>
            <a:ext cx="2684462" cy="430861"/>
          </a:xfrm>
          <a:prstGeom prst="rect">
            <a:avLst/>
          </a:prstGeom>
          <a:noFill/>
          <a:ln w="9525">
            <a:noFill/>
            <a:miter lim="800000"/>
            <a:headEnd/>
            <a:tailEnd/>
          </a:ln>
        </p:spPr>
        <p:txBody>
          <a:bodyPr lIns="91416" tIns="45707" rIns="91416" bIns="45707" anchor="ctr">
            <a:spAutoFit/>
          </a:bodyPr>
          <a:lstStyle/>
          <a:p>
            <a:pPr algn="ctr"/>
            <a:r>
              <a:rPr lang="es-ES" sz="1100" dirty="0" smtClean="0">
                <a:solidFill>
                  <a:srgbClr val="002060"/>
                </a:solidFill>
                <a:latin typeface="Georgia" pitchFamily="18" charset="0"/>
                <a:ea typeface="Times New Roman" pitchFamily="18" charset="0"/>
                <a:cs typeface="Arial" charset="0"/>
              </a:rPr>
              <a:t>Tegucigalpa, M.D.C., Honduras</a:t>
            </a:r>
            <a:r>
              <a:rPr lang="es-ES" sz="1100" dirty="0">
                <a:solidFill>
                  <a:srgbClr val="002060"/>
                </a:solidFill>
                <a:latin typeface="Georgia" pitchFamily="18" charset="0"/>
                <a:ea typeface="Times New Roman" pitchFamily="18" charset="0"/>
                <a:cs typeface="Arial" charset="0"/>
              </a:rPr>
              <a:t>, C.A.</a:t>
            </a:r>
            <a:endParaRPr lang="es-ES" sz="900" dirty="0">
              <a:solidFill>
                <a:srgbClr val="002060"/>
              </a:solidFill>
              <a:latin typeface="Georgia" pitchFamily="18" charset="0"/>
              <a:ea typeface="Times New Roman" pitchFamily="18" charset="0"/>
              <a:cs typeface="Arial" charset="0"/>
            </a:endParaRPr>
          </a:p>
          <a:p>
            <a:pPr algn="ctr" eaLnBrk="0" hangingPunct="0"/>
            <a:r>
              <a:rPr lang="es-ES" sz="1100" dirty="0" smtClean="0">
                <a:solidFill>
                  <a:srgbClr val="002060"/>
                </a:solidFill>
                <a:latin typeface="Georgia" pitchFamily="18" charset="0"/>
                <a:ea typeface="Times New Roman" pitchFamily="18" charset="0"/>
                <a:cs typeface="Arial" charset="0"/>
              </a:rPr>
              <a:t>Abril - 2013</a:t>
            </a:r>
            <a:endParaRPr lang="es-ES" dirty="0">
              <a:solidFill>
                <a:srgbClr val="002060"/>
              </a:solidFill>
              <a:latin typeface="Georgia" pitchFamily="18" charset="0"/>
              <a:ea typeface="Times New Roman" pitchFamily="18" charset="0"/>
              <a:cs typeface="Arial" charset="0"/>
            </a:endParaRPr>
          </a:p>
        </p:txBody>
      </p:sp>
      <p:sp>
        <p:nvSpPr>
          <p:cNvPr id="2" name="1 CuadroTexto"/>
          <p:cNvSpPr txBox="1"/>
          <p:nvPr/>
        </p:nvSpPr>
        <p:spPr>
          <a:xfrm>
            <a:off x="2087418" y="4147133"/>
            <a:ext cx="4941455" cy="892526"/>
          </a:xfrm>
          <a:prstGeom prst="rect">
            <a:avLst/>
          </a:prstGeom>
          <a:noFill/>
        </p:spPr>
        <p:txBody>
          <a:bodyPr wrap="square" lIns="91416" tIns="45707" rIns="91416" bIns="45707" rtlCol="0">
            <a:spAutoFit/>
          </a:bodyPr>
          <a:lstStyle/>
          <a:p>
            <a:pPr algn="just"/>
            <a:r>
              <a:rPr lang="es-HN" sz="1300" b="1" dirty="0" smtClean="0">
                <a:solidFill>
                  <a:srgbClr val="7030A0"/>
                </a:solidFill>
              </a:rPr>
              <a:t>Tema: La Estructura Sectorial para el Proceso de </a:t>
            </a:r>
            <a:r>
              <a:rPr lang="es-HN" sz="1300" b="1" dirty="0" err="1" smtClean="0">
                <a:solidFill>
                  <a:srgbClr val="7030A0"/>
                </a:solidFill>
              </a:rPr>
              <a:t>Presupuestación</a:t>
            </a:r>
            <a:r>
              <a:rPr lang="es-HN" sz="1300" b="1" dirty="0" smtClean="0">
                <a:solidFill>
                  <a:srgbClr val="7030A0"/>
                </a:solidFill>
              </a:rPr>
              <a:t> en Honduras</a:t>
            </a:r>
          </a:p>
          <a:p>
            <a:pPr algn="just"/>
            <a:endParaRPr lang="es-HN" sz="1300" b="1" dirty="0">
              <a:solidFill>
                <a:srgbClr val="7030A0"/>
              </a:solidFill>
            </a:endParaRPr>
          </a:p>
          <a:p>
            <a:pPr algn="just"/>
            <a:r>
              <a:rPr lang="es-HN" sz="1300" b="1" dirty="0" smtClean="0">
                <a:solidFill>
                  <a:srgbClr val="7030A0"/>
                </a:solidFill>
              </a:rPr>
              <a:t>Autor: Dirección General de Presupuesto de la SEFIN</a:t>
            </a:r>
            <a:endParaRPr lang="es-HN" sz="1300" b="1" dirty="0">
              <a:solidFill>
                <a:srgbClr val="7030A0"/>
              </a:solidFill>
            </a:endParaRPr>
          </a:p>
        </p:txBody>
      </p:sp>
    </p:spTree>
    <p:extLst>
      <p:ext uri="{BB962C8B-B14F-4D97-AF65-F5344CB8AC3E}">
        <p14:creationId xmlns:p14="http://schemas.microsoft.com/office/powerpoint/2010/main" val="4423210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089" y="1896347"/>
            <a:ext cx="3583708" cy="439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31352" y="629808"/>
            <a:ext cx="2438399" cy="126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87087" y="6006688"/>
            <a:ext cx="4182917" cy="307777"/>
          </a:xfrm>
          <a:prstGeom prst="rect">
            <a:avLst/>
          </a:prstGeom>
          <a:solidFill>
            <a:srgbClr val="FFC000"/>
          </a:solidFill>
        </p:spPr>
        <p:txBody>
          <a:bodyPr wrap="square" rtlCol="0">
            <a:spAutoFit/>
          </a:bodyPr>
          <a:lstStyle/>
          <a:p>
            <a:r>
              <a:rPr lang="es-HN" sz="1400" b="1" dirty="0" smtClean="0">
                <a:solidFill>
                  <a:srgbClr val="7030A0"/>
                </a:solidFill>
              </a:rPr>
              <a:t>INFORME DE DESARROLLO HUMANO (PNUD)</a:t>
            </a:r>
            <a:endParaRPr lang="es-HN" sz="1400" b="1" dirty="0">
              <a:solidFill>
                <a:srgbClr val="7030A0"/>
              </a:solidFill>
            </a:endParaRPr>
          </a:p>
        </p:txBody>
      </p:sp>
      <p:sp>
        <p:nvSpPr>
          <p:cNvPr id="9" name="8 Rectángulo"/>
          <p:cNvSpPr/>
          <p:nvPr/>
        </p:nvSpPr>
        <p:spPr>
          <a:xfrm>
            <a:off x="147783" y="1045315"/>
            <a:ext cx="4858327" cy="48689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algn="just" defTabSz="1066479">
              <a:lnSpc>
                <a:spcPct val="90000"/>
              </a:lnSpc>
              <a:spcAft>
                <a:spcPct val="35000"/>
              </a:spcAft>
            </a:pPr>
            <a:r>
              <a:rPr lang="es-HN" dirty="0" smtClean="0">
                <a:solidFill>
                  <a:schemeClr val="tx1"/>
                </a:solidFill>
              </a:rPr>
              <a:t>Nuestro país  enfrenta  desafíos fiscales importantes que de no ser abordados apropiada y oportunamente, podrían debilitar el futuro crecimiento económico con equidad social y tener serias y grandes consecuencias tales como:</a:t>
            </a:r>
          </a:p>
          <a:p>
            <a:pPr algn="just" defTabSz="1066479">
              <a:lnSpc>
                <a:spcPct val="90000"/>
              </a:lnSpc>
              <a:spcAft>
                <a:spcPct val="35000"/>
              </a:spcAft>
            </a:pPr>
            <a:endParaRPr lang="es-HN" dirty="0">
              <a:solidFill>
                <a:schemeClr val="tx1"/>
              </a:solidFill>
            </a:endParaRPr>
          </a:p>
          <a:p>
            <a:pPr algn="just" defTabSz="1066479">
              <a:lnSpc>
                <a:spcPct val="90000"/>
              </a:lnSpc>
              <a:spcAft>
                <a:spcPct val="35000"/>
              </a:spcAft>
            </a:pPr>
            <a:r>
              <a:rPr lang="es-HN" dirty="0" smtClean="0">
                <a:solidFill>
                  <a:schemeClr val="tx1"/>
                </a:solidFill>
              </a:rPr>
              <a:t>1.- Menor cantidad de recursos para la atención de la población vulnerable y para reforzar el sistema de seguridad social del país.</a:t>
            </a:r>
          </a:p>
          <a:p>
            <a:pPr algn="just" defTabSz="1066479">
              <a:lnSpc>
                <a:spcPct val="90000"/>
              </a:lnSpc>
              <a:spcAft>
                <a:spcPct val="35000"/>
              </a:spcAft>
            </a:pPr>
            <a:endParaRPr lang="es-HN" dirty="0" smtClean="0">
              <a:solidFill>
                <a:schemeClr val="tx1"/>
              </a:solidFill>
            </a:endParaRPr>
          </a:p>
          <a:p>
            <a:pPr algn="just" defTabSz="1066479">
              <a:lnSpc>
                <a:spcPct val="90000"/>
              </a:lnSpc>
              <a:spcAft>
                <a:spcPct val="35000"/>
              </a:spcAft>
            </a:pPr>
            <a:r>
              <a:rPr lang="es-HN" dirty="0" smtClean="0">
                <a:solidFill>
                  <a:schemeClr val="tx1"/>
                </a:solidFill>
              </a:rPr>
              <a:t>2.- Deterioro de la calidad y control del gasto público, así la eficiencia en el manejo del mismo. </a:t>
            </a:r>
          </a:p>
          <a:p>
            <a:pPr algn="just" defTabSz="1066479">
              <a:lnSpc>
                <a:spcPct val="90000"/>
              </a:lnSpc>
              <a:spcAft>
                <a:spcPct val="35000"/>
              </a:spcAft>
            </a:pPr>
            <a:endParaRPr lang="es-HN" dirty="0" smtClean="0">
              <a:solidFill>
                <a:schemeClr val="tx1"/>
              </a:solidFill>
            </a:endParaRPr>
          </a:p>
          <a:p>
            <a:pPr algn="just" defTabSz="1066479">
              <a:lnSpc>
                <a:spcPct val="90000"/>
              </a:lnSpc>
              <a:spcAft>
                <a:spcPct val="35000"/>
              </a:spcAft>
            </a:pPr>
            <a:r>
              <a:rPr lang="es-HN" dirty="0" smtClean="0">
                <a:solidFill>
                  <a:schemeClr val="tx1"/>
                </a:solidFill>
              </a:rPr>
              <a:t>3.- Que el gobiernos No pueda lograr un mayor impacto y transparencia en su gestión. </a:t>
            </a:r>
            <a:endParaRPr lang="es-ES" i="1" dirty="0" smtClean="0">
              <a:solidFill>
                <a:schemeClr val="tx1"/>
              </a:solidFill>
            </a:endParaRPr>
          </a:p>
        </p:txBody>
      </p:sp>
      <p:sp>
        <p:nvSpPr>
          <p:cNvPr id="7" name="6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12775656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90501" y="548447"/>
            <a:ext cx="8737600" cy="4516595"/>
          </a:xfrm>
          <a:prstGeom prst="rect">
            <a:avLst/>
          </a:prstGeom>
        </p:spPr>
        <p:txBody>
          <a:bodyPr wrap="square" lIns="91416" tIns="45707" rIns="91416" bIns="45707">
            <a:spAutoFit/>
          </a:bodyPr>
          <a:lstStyle/>
          <a:p>
            <a:pPr algn="ctr">
              <a:lnSpc>
                <a:spcPct val="115000"/>
              </a:lnSpc>
              <a:spcAft>
                <a:spcPts val="0"/>
              </a:spcAft>
            </a:pPr>
            <a:r>
              <a:rPr lang="es-PY" sz="2400" b="1" u="sng" dirty="0" smtClean="0">
                <a:solidFill>
                  <a:schemeClr val="accent1">
                    <a:lumMod val="75000"/>
                  </a:schemeClr>
                </a:solidFill>
                <a:latin typeface="Calibri"/>
                <a:ea typeface="Calibri"/>
                <a:cs typeface="Times New Roman"/>
              </a:rPr>
              <a:t>DOS IMPORTANTES </a:t>
            </a:r>
            <a:r>
              <a:rPr lang="es-MX" sz="2400" b="1" u="sng" dirty="0" smtClean="0">
                <a:solidFill>
                  <a:schemeClr val="accent1">
                    <a:lumMod val="75000"/>
                  </a:schemeClr>
                </a:solidFill>
                <a:latin typeface="Calibri"/>
                <a:ea typeface="Calibri"/>
                <a:cs typeface="Times New Roman"/>
              </a:rPr>
              <a:t>DEBILIDADES IDENTIFICADA:</a:t>
            </a:r>
          </a:p>
          <a:p>
            <a:pPr algn="just">
              <a:lnSpc>
                <a:spcPct val="115000"/>
              </a:lnSpc>
              <a:spcAft>
                <a:spcPts val="0"/>
              </a:spcAft>
            </a:pPr>
            <a:endParaRPr lang="es-MX" sz="1400" b="1" dirty="0" smtClean="0">
              <a:solidFill>
                <a:prstClr val="black"/>
              </a:solidFill>
              <a:latin typeface="Calibri"/>
              <a:ea typeface="Calibri"/>
              <a:cs typeface="Times New Roman"/>
            </a:endParaRPr>
          </a:p>
          <a:p>
            <a:pPr algn="just">
              <a:lnSpc>
                <a:spcPct val="115000"/>
              </a:lnSpc>
              <a:spcAft>
                <a:spcPts val="0"/>
              </a:spcAft>
            </a:pPr>
            <a:r>
              <a:rPr lang="es-MX" sz="1600" b="1" dirty="0" smtClean="0">
                <a:solidFill>
                  <a:prstClr val="black"/>
                </a:solidFill>
                <a:latin typeface="Calibri"/>
                <a:ea typeface="Calibri"/>
                <a:cs typeface="Times New Roman"/>
              </a:rPr>
              <a:t>1.-	La </a:t>
            </a:r>
            <a:r>
              <a:rPr lang="es-MX" sz="1600" b="1" u="sng" dirty="0">
                <a:solidFill>
                  <a:prstClr val="black"/>
                </a:solidFill>
                <a:effectLst>
                  <a:outerShdw blurRad="38100" dist="38100" dir="2700000" algn="tl">
                    <a:srgbClr val="000000">
                      <a:alpha val="43137"/>
                    </a:srgbClr>
                  </a:outerShdw>
                </a:effectLst>
                <a:latin typeface="Calibri"/>
                <a:ea typeface="Calibri"/>
                <a:cs typeface="Times New Roman"/>
              </a:rPr>
              <a:t>falta d</a:t>
            </a:r>
            <a:r>
              <a:rPr lang="es-PY" sz="1600" b="1" u="sng" dirty="0">
                <a:solidFill>
                  <a:prstClr val="black"/>
                </a:solidFill>
                <a:effectLst>
                  <a:outerShdw blurRad="38100" dist="38100" dir="2700000" algn="tl">
                    <a:srgbClr val="000000">
                      <a:alpha val="43137"/>
                    </a:srgbClr>
                  </a:outerShdw>
                </a:effectLst>
                <a:latin typeface="Calibri"/>
                <a:ea typeface="Calibri"/>
                <a:cs typeface="Times New Roman"/>
              </a:rPr>
              <a:t>e planes sectoriales</a:t>
            </a:r>
            <a:r>
              <a:rPr lang="es-PY" sz="1600" b="1" dirty="0">
                <a:solidFill>
                  <a:prstClr val="black"/>
                </a:solidFill>
                <a:latin typeface="Calibri"/>
                <a:ea typeface="Calibri"/>
                <a:cs typeface="Times New Roman"/>
              </a:rPr>
              <a:t> que limitan la articulación de la planificación operativa y </a:t>
            </a:r>
            <a:r>
              <a:rPr lang="es-PY" sz="1600" b="1" dirty="0" smtClean="0">
                <a:solidFill>
                  <a:prstClr val="black"/>
                </a:solidFill>
                <a:latin typeface="Calibri"/>
                <a:ea typeface="Calibri"/>
                <a:cs typeface="Times New Roman"/>
              </a:rPr>
              <a:t>	estratégica institucional </a:t>
            </a:r>
            <a:r>
              <a:rPr lang="es-PY" sz="1600" b="1" dirty="0">
                <a:solidFill>
                  <a:prstClr val="black"/>
                </a:solidFill>
                <a:latin typeface="Calibri"/>
                <a:ea typeface="Calibri"/>
                <a:cs typeface="Times New Roman"/>
              </a:rPr>
              <a:t>con los objetivos y metas de </a:t>
            </a:r>
            <a:r>
              <a:rPr lang="es-PY" sz="1600" b="1" dirty="0" smtClean="0">
                <a:solidFill>
                  <a:prstClr val="black"/>
                </a:solidFill>
                <a:latin typeface="Calibri"/>
                <a:ea typeface="Calibri"/>
                <a:cs typeface="Times New Roman"/>
              </a:rPr>
              <a:t>largo.</a:t>
            </a:r>
          </a:p>
          <a:p>
            <a:pPr algn="just">
              <a:lnSpc>
                <a:spcPct val="115000"/>
              </a:lnSpc>
              <a:spcAft>
                <a:spcPts val="0"/>
              </a:spcAft>
            </a:pPr>
            <a:endParaRPr lang="es-PY" sz="1600" b="1" dirty="0" smtClean="0">
              <a:solidFill>
                <a:prstClr val="black"/>
              </a:solidFill>
              <a:latin typeface="Calibri"/>
              <a:ea typeface="Calibri"/>
              <a:cs typeface="Times New Roman"/>
            </a:endParaRPr>
          </a:p>
          <a:p>
            <a:pPr algn="just">
              <a:lnSpc>
                <a:spcPct val="115000"/>
              </a:lnSpc>
              <a:spcAft>
                <a:spcPts val="0"/>
              </a:spcAft>
            </a:pPr>
            <a:r>
              <a:rPr lang="es-PY" sz="1600" b="1" dirty="0" smtClean="0">
                <a:solidFill>
                  <a:prstClr val="black"/>
                </a:solidFill>
                <a:latin typeface="Calibri"/>
                <a:ea typeface="Calibri"/>
                <a:cs typeface="Times New Roman"/>
              </a:rPr>
              <a:t>2.-	La </a:t>
            </a:r>
            <a:r>
              <a:rPr lang="es-PY" sz="1600" b="1" u="sng" dirty="0">
                <a:solidFill>
                  <a:prstClr val="black"/>
                </a:solidFill>
                <a:effectLst>
                  <a:outerShdw blurRad="38100" dist="38100" dir="2700000" algn="tl">
                    <a:srgbClr val="000000">
                      <a:alpha val="43137"/>
                    </a:srgbClr>
                  </a:outerShdw>
                </a:effectLst>
                <a:latin typeface="Calibri"/>
                <a:ea typeface="Calibri"/>
                <a:cs typeface="Times New Roman"/>
              </a:rPr>
              <a:t>falta de un marco metodológico conceptual</a:t>
            </a:r>
            <a:r>
              <a:rPr lang="es-PY" sz="1600" b="1" dirty="0">
                <a:solidFill>
                  <a:prstClr val="black"/>
                </a:solidFill>
                <a:latin typeface="Calibri"/>
                <a:ea typeface="Calibri"/>
                <a:cs typeface="Times New Roman"/>
              </a:rPr>
              <a:t> para la articulación entre de los planes </a:t>
            </a:r>
            <a:r>
              <a:rPr lang="es-PY" sz="1600" b="1" dirty="0" smtClean="0">
                <a:solidFill>
                  <a:prstClr val="black"/>
                </a:solidFill>
                <a:latin typeface="Calibri"/>
                <a:ea typeface="Calibri"/>
                <a:cs typeface="Times New Roman"/>
              </a:rPr>
              <a:t>	regionales </a:t>
            </a:r>
            <a:r>
              <a:rPr lang="es-PY" sz="1600" b="1" dirty="0">
                <a:solidFill>
                  <a:prstClr val="black"/>
                </a:solidFill>
                <a:latin typeface="Calibri"/>
                <a:ea typeface="Calibri"/>
                <a:cs typeface="Times New Roman"/>
              </a:rPr>
              <a:t>de </a:t>
            </a:r>
            <a:r>
              <a:rPr lang="es-PY" sz="1600" b="1" dirty="0" smtClean="0">
                <a:solidFill>
                  <a:prstClr val="black"/>
                </a:solidFill>
                <a:latin typeface="Calibri"/>
                <a:ea typeface="Calibri"/>
                <a:cs typeface="Times New Roman"/>
              </a:rPr>
              <a:t>	desarrollo </a:t>
            </a:r>
            <a:r>
              <a:rPr lang="es-PY" sz="1600" b="1" dirty="0">
                <a:solidFill>
                  <a:prstClr val="black"/>
                </a:solidFill>
                <a:latin typeface="Calibri"/>
                <a:ea typeface="Calibri"/>
                <a:cs typeface="Times New Roman"/>
              </a:rPr>
              <a:t>con los </a:t>
            </a:r>
            <a:r>
              <a:rPr lang="es-PY" sz="1600" b="1" dirty="0" err="1">
                <a:solidFill>
                  <a:prstClr val="black"/>
                </a:solidFill>
                <a:latin typeface="Calibri"/>
                <a:ea typeface="Calibri"/>
                <a:cs typeface="Times New Roman"/>
              </a:rPr>
              <a:t>POAs</a:t>
            </a:r>
            <a:r>
              <a:rPr lang="es-PY" sz="1600" b="1" dirty="0">
                <a:solidFill>
                  <a:prstClr val="black"/>
                </a:solidFill>
                <a:latin typeface="Calibri"/>
                <a:ea typeface="Calibri"/>
                <a:cs typeface="Times New Roman"/>
              </a:rPr>
              <a:t> y planes estratégicos, lo que no permita responder a las </a:t>
            </a:r>
            <a:r>
              <a:rPr lang="es-PY" sz="1600" b="1" dirty="0" smtClean="0">
                <a:solidFill>
                  <a:prstClr val="black"/>
                </a:solidFill>
                <a:latin typeface="Calibri"/>
                <a:ea typeface="Calibri"/>
                <a:cs typeface="Times New Roman"/>
              </a:rPr>
              <a:t>	demandas </a:t>
            </a:r>
            <a:r>
              <a:rPr lang="es-PY" sz="1600" b="1" dirty="0">
                <a:solidFill>
                  <a:prstClr val="black"/>
                </a:solidFill>
                <a:latin typeface="Calibri"/>
                <a:ea typeface="Calibri"/>
                <a:cs typeface="Times New Roman"/>
              </a:rPr>
              <a:t>regionales en la </a:t>
            </a:r>
            <a:r>
              <a:rPr lang="es-PY" sz="1600" b="1" dirty="0" smtClean="0">
                <a:solidFill>
                  <a:prstClr val="black"/>
                </a:solidFill>
                <a:latin typeface="Calibri"/>
                <a:ea typeface="Calibri"/>
                <a:cs typeface="Times New Roman"/>
              </a:rPr>
              <a:t>planificación </a:t>
            </a:r>
            <a:r>
              <a:rPr lang="es-PY" sz="1600" b="1" dirty="0">
                <a:solidFill>
                  <a:prstClr val="black"/>
                </a:solidFill>
                <a:latin typeface="Calibri"/>
                <a:ea typeface="Calibri"/>
                <a:cs typeface="Times New Roman"/>
              </a:rPr>
              <a:t>institucional.</a:t>
            </a:r>
            <a:endParaRPr lang="es-HN" sz="1400" b="1" dirty="0">
              <a:solidFill>
                <a:prstClr val="black"/>
              </a:solidFill>
              <a:latin typeface="Calibri"/>
              <a:ea typeface="Calibri"/>
              <a:cs typeface="Times New Roman"/>
            </a:endParaRPr>
          </a:p>
          <a:p>
            <a:pPr algn="just">
              <a:lnSpc>
                <a:spcPct val="115000"/>
              </a:lnSpc>
              <a:spcAft>
                <a:spcPts val="0"/>
              </a:spcAft>
            </a:pPr>
            <a:r>
              <a:rPr lang="es-PY" sz="1400" b="1" dirty="0">
                <a:solidFill>
                  <a:prstClr val="black"/>
                </a:solidFill>
                <a:latin typeface="Calibri"/>
                <a:ea typeface="Calibri"/>
                <a:cs typeface="Times New Roman"/>
              </a:rPr>
              <a:t> </a:t>
            </a:r>
            <a:endParaRPr lang="es-HN" sz="1400" b="1" dirty="0">
              <a:solidFill>
                <a:prstClr val="black"/>
              </a:solidFill>
              <a:latin typeface="Calibri"/>
              <a:ea typeface="Calibri"/>
              <a:cs typeface="Times New Roman"/>
            </a:endParaRPr>
          </a:p>
          <a:p>
            <a:pPr algn="just">
              <a:lnSpc>
                <a:spcPct val="115000"/>
              </a:lnSpc>
              <a:spcAft>
                <a:spcPts val="0"/>
              </a:spcAft>
            </a:pPr>
            <a:r>
              <a:rPr lang="es-PY" sz="1400" b="1" dirty="0">
                <a:solidFill>
                  <a:prstClr val="black"/>
                </a:solidFill>
                <a:latin typeface="Calibri"/>
                <a:ea typeface="Calibri"/>
                <a:cs typeface="Times New Roman"/>
              </a:rPr>
              <a:t>Sobre ambos aspectos, se hace sumamente necesario que el proceso de planificación y </a:t>
            </a:r>
            <a:r>
              <a:rPr lang="es-PY" sz="1400" b="1" dirty="0" err="1">
                <a:solidFill>
                  <a:prstClr val="black"/>
                </a:solidFill>
                <a:latin typeface="Calibri"/>
                <a:ea typeface="Calibri"/>
                <a:cs typeface="Times New Roman"/>
              </a:rPr>
              <a:t>presupuestación</a:t>
            </a:r>
            <a:r>
              <a:rPr lang="es-PY" sz="1400" b="1" dirty="0">
                <a:solidFill>
                  <a:prstClr val="black"/>
                </a:solidFill>
                <a:latin typeface="Calibri"/>
                <a:ea typeface="Calibri"/>
                <a:cs typeface="Times New Roman"/>
              </a:rPr>
              <a:t> de mayor </a:t>
            </a:r>
            <a:r>
              <a:rPr lang="es-PY" sz="1400" b="1" i="1" dirty="0">
                <a:solidFill>
                  <a:prstClr val="black"/>
                </a:solidFill>
                <a:effectLst>
                  <a:outerShdw blurRad="38100" dist="38100" dir="2700000" algn="tl">
                    <a:srgbClr val="000000">
                      <a:alpha val="43137"/>
                    </a:srgbClr>
                  </a:outerShdw>
                </a:effectLst>
                <a:latin typeface="Calibri"/>
                <a:ea typeface="Calibri"/>
                <a:cs typeface="Times New Roman"/>
              </a:rPr>
              <a:t>importancia al enfoque y articulación con la planificación regiona</a:t>
            </a:r>
            <a:r>
              <a:rPr lang="es-PY" sz="1400" b="1" i="1" u="sng" dirty="0">
                <a:solidFill>
                  <a:prstClr val="black"/>
                </a:solidFill>
                <a:effectLst>
                  <a:outerShdw blurRad="38100" dist="38100" dir="2700000" algn="tl">
                    <a:srgbClr val="000000">
                      <a:alpha val="43137"/>
                    </a:srgbClr>
                  </a:outerShdw>
                </a:effectLst>
                <a:latin typeface="Calibri"/>
                <a:ea typeface="Calibri"/>
                <a:cs typeface="Times New Roman"/>
              </a:rPr>
              <a:t>l,</a:t>
            </a:r>
            <a:r>
              <a:rPr lang="es-PY" sz="1400" b="1" dirty="0">
                <a:solidFill>
                  <a:prstClr val="black"/>
                </a:solidFill>
                <a:latin typeface="Calibri"/>
                <a:ea typeface="Calibri"/>
                <a:cs typeface="Times New Roman"/>
              </a:rPr>
              <a:t> en vista que la regionalización de la intervención institucional y la distribución equilibrada de la inversión pública, son fundamentales para el ejercicio de planificación estratégica y operativa, y atención a las demandas regionales es de suma importancia. </a:t>
            </a:r>
            <a:endParaRPr lang="es-PY" sz="1400" b="1" dirty="0" smtClean="0">
              <a:solidFill>
                <a:prstClr val="black"/>
              </a:solidFill>
              <a:latin typeface="Calibri"/>
              <a:ea typeface="Calibri"/>
              <a:cs typeface="Times New Roman"/>
            </a:endParaRPr>
          </a:p>
          <a:p>
            <a:pPr algn="just">
              <a:lnSpc>
                <a:spcPct val="115000"/>
              </a:lnSpc>
              <a:spcAft>
                <a:spcPts val="0"/>
              </a:spcAft>
            </a:pPr>
            <a:endParaRPr lang="es-PY" sz="1400" b="1" dirty="0">
              <a:solidFill>
                <a:prstClr val="black"/>
              </a:solidFill>
              <a:latin typeface="Calibri"/>
              <a:ea typeface="Calibri"/>
              <a:cs typeface="Times New Roman"/>
            </a:endParaRPr>
          </a:p>
          <a:p>
            <a:pPr algn="just">
              <a:lnSpc>
                <a:spcPct val="115000"/>
              </a:lnSpc>
              <a:spcAft>
                <a:spcPts val="0"/>
              </a:spcAft>
            </a:pPr>
            <a:r>
              <a:rPr lang="es-PY" sz="1400" b="1" dirty="0" smtClean="0">
                <a:solidFill>
                  <a:prstClr val="black"/>
                </a:solidFill>
                <a:latin typeface="Calibri"/>
                <a:ea typeface="Calibri"/>
                <a:cs typeface="Times New Roman"/>
              </a:rPr>
              <a:t>Por </a:t>
            </a:r>
            <a:r>
              <a:rPr lang="es-PY" sz="1400" b="1" dirty="0">
                <a:solidFill>
                  <a:prstClr val="black"/>
                </a:solidFill>
                <a:latin typeface="Calibri"/>
                <a:ea typeface="Calibri"/>
                <a:cs typeface="Times New Roman"/>
              </a:rPr>
              <a:t>otra parte, el alineamiento de los objetivos y metas de la Visión de País con la planificación institucional, debe tener como base, </a:t>
            </a:r>
            <a:r>
              <a:rPr lang="es-PY" sz="1400" b="1" i="1" dirty="0">
                <a:solidFill>
                  <a:prstClr val="black"/>
                </a:solidFill>
                <a:effectLst>
                  <a:outerShdw blurRad="38100" dist="38100" dir="2700000" algn="tl">
                    <a:srgbClr val="000000">
                      <a:alpha val="43137"/>
                    </a:srgbClr>
                  </a:outerShdw>
                </a:effectLst>
                <a:latin typeface="Calibri"/>
                <a:ea typeface="Calibri"/>
                <a:cs typeface="Times New Roman"/>
              </a:rPr>
              <a:t>un marco de planificación a nivel sectorial</a:t>
            </a:r>
            <a:r>
              <a:rPr lang="es-PY" sz="1400" b="1" dirty="0" smtClean="0">
                <a:solidFill>
                  <a:prstClr val="black"/>
                </a:solidFill>
                <a:latin typeface="Calibri"/>
                <a:ea typeface="Calibri"/>
                <a:cs typeface="Times New Roman"/>
              </a:rPr>
              <a:t>.</a:t>
            </a:r>
          </a:p>
        </p:txBody>
      </p:sp>
      <p:sp>
        <p:nvSpPr>
          <p:cNvPr id="3" name="2 Rectángulo"/>
          <p:cNvSpPr/>
          <p:nvPr/>
        </p:nvSpPr>
        <p:spPr>
          <a:xfrm>
            <a:off x="3505200" y="4967984"/>
            <a:ext cx="5422900" cy="1477301"/>
          </a:xfrm>
          <a:prstGeom prst="rect">
            <a:avLst/>
          </a:prstGeom>
          <a:solidFill>
            <a:schemeClr val="accent5">
              <a:lumMod val="20000"/>
              <a:lumOff val="80000"/>
            </a:schemeClr>
          </a:solidFill>
        </p:spPr>
        <p:txBody>
          <a:bodyPr wrap="square" lIns="91416" tIns="45707" rIns="91416" bIns="45707">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HN" sz="1800" b="1" i="0" u="none" strike="noStrike" kern="0" cap="none" spc="0" normalizeH="0" baseline="0" noProof="0" dirty="0">
                <a:ln>
                  <a:noFill/>
                </a:ln>
                <a:solidFill>
                  <a:srgbClr val="000000"/>
                </a:solidFill>
                <a:effectLst/>
                <a:uLnTx/>
                <a:uFillTx/>
                <a:latin typeface="Times New Roman"/>
                <a:ea typeface="Times New Roman"/>
              </a:rPr>
              <a:t>La</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coo</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9" normalizeH="0" baseline="0" noProof="0" dirty="0">
                <a:ln>
                  <a:noFill/>
                </a:ln>
                <a:solidFill>
                  <a:srgbClr val="000000"/>
                </a:solidFill>
                <a:effectLst/>
                <a:uLnTx/>
                <a:uFillTx/>
                <a:latin typeface="Times New Roman"/>
                <a:ea typeface="Times New Roman"/>
              </a:rPr>
              <a:t>d</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0" normalizeH="0" baseline="0" noProof="0" dirty="0">
                <a:ln>
                  <a:noFill/>
                </a:ln>
                <a:solidFill>
                  <a:srgbClr val="000000"/>
                </a:solidFill>
                <a:effectLst/>
                <a:uLnTx/>
                <a:uFillTx/>
                <a:latin typeface="Times New Roman"/>
                <a:ea typeface="Times New Roman"/>
              </a:rPr>
              <a:t>n</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0" normalizeH="0" baseline="0" noProof="0" dirty="0">
                <a:ln>
                  <a:noFill/>
                </a:ln>
                <a:solidFill>
                  <a:srgbClr val="000000"/>
                </a:solidFill>
                <a:effectLst/>
                <a:uLnTx/>
                <a:uFillTx/>
                <a:latin typeface="Times New Roman"/>
                <a:ea typeface="Times New Roman"/>
              </a:rPr>
              <a:t>c</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9" normalizeH="0" baseline="0" noProof="0" dirty="0">
                <a:ln>
                  <a:noFill/>
                </a:ln>
                <a:solidFill>
                  <a:srgbClr val="000000"/>
                </a:solidFill>
                <a:effectLst/>
                <a:uLnTx/>
                <a:uFillTx/>
                <a:latin typeface="Times New Roman"/>
                <a:ea typeface="Times New Roman"/>
              </a:rPr>
              <a:t>ó</a:t>
            </a:r>
            <a:r>
              <a:rPr kumimoji="0" lang="es-HN" sz="1800" b="1" i="0" u="none" strike="noStrike" kern="0" cap="none" spc="0" normalizeH="0" baseline="0" noProof="0" dirty="0">
                <a:ln>
                  <a:noFill/>
                </a:ln>
                <a:solidFill>
                  <a:srgbClr val="000000"/>
                </a:solidFill>
                <a:effectLst/>
                <a:uLnTx/>
                <a:uFillTx/>
                <a:latin typeface="Times New Roman"/>
                <a:ea typeface="Times New Roman"/>
              </a:rPr>
              <a:t>n en </a:t>
            </a:r>
            <a:r>
              <a:rPr kumimoji="0" lang="es-HN" sz="1800" b="1" i="0" u="none" strike="noStrike" kern="0" cap="none" spc="-9" normalizeH="0" baseline="0" noProof="0" dirty="0">
                <a:ln>
                  <a:noFill/>
                </a:ln>
                <a:solidFill>
                  <a:srgbClr val="000000"/>
                </a:solidFill>
                <a:effectLst/>
                <a:uLnTx/>
                <a:uFillTx/>
                <a:latin typeface="Times New Roman"/>
                <a:ea typeface="Times New Roman"/>
              </a:rPr>
              <a:t>p</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a</a:t>
            </a:r>
            <a:r>
              <a:rPr kumimoji="0" lang="es-HN" sz="1800" b="1" i="0" u="none" strike="noStrike" kern="0" cap="none" spc="-9" normalizeH="0" baseline="0" noProof="0" dirty="0">
                <a:ln>
                  <a:noFill/>
                </a:ln>
                <a:solidFill>
                  <a:srgbClr val="000000"/>
                </a:solidFill>
                <a:effectLst/>
                <a:uLnTx/>
                <a:uFillTx/>
                <a:latin typeface="Times New Roman"/>
                <a:ea typeface="Times New Roman"/>
              </a:rPr>
              <a:t>n</a:t>
            </a:r>
            <a:r>
              <a:rPr kumimoji="0" lang="es-HN" sz="1800" b="1" i="0" u="none" strike="noStrike" kern="0" cap="none" spc="0" normalizeH="0" baseline="0" noProof="0" dirty="0">
                <a:ln>
                  <a:noFill/>
                </a:ln>
                <a:solidFill>
                  <a:srgbClr val="000000"/>
                </a:solidFill>
                <a:effectLst/>
                <a:uLnTx/>
                <a:uFillTx/>
                <a:latin typeface="Times New Roman"/>
                <a:ea typeface="Times New Roman"/>
              </a:rPr>
              <a:t>es</a:t>
            </a:r>
            <a:r>
              <a:rPr kumimoji="0" lang="es-HN" sz="1800" b="1" i="0" u="none" strike="noStrike" kern="0" cap="none" spc="5"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de </a:t>
            </a:r>
            <a:r>
              <a:rPr kumimoji="0" lang="es-HN" sz="1800" b="1" i="0" u="none" strike="noStrike" kern="0" cap="none" spc="-9" normalizeH="0" baseline="0" noProof="0" dirty="0">
                <a:ln>
                  <a:noFill/>
                </a:ln>
                <a:solidFill>
                  <a:srgbClr val="000000"/>
                </a:solidFill>
                <a:effectLst/>
                <a:uLnTx/>
                <a:uFillTx/>
                <a:latin typeface="Times New Roman"/>
                <a:ea typeface="Times New Roman"/>
              </a:rPr>
              <a:t>d</a:t>
            </a:r>
            <a:r>
              <a:rPr kumimoji="0" lang="es-HN" sz="1800" b="1" i="0" u="none" strike="noStrike" kern="0" cap="none" spc="0" normalizeH="0" baseline="0" noProof="0" dirty="0">
                <a:ln>
                  <a:noFill/>
                </a:ln>
                <a:solidFill>
                  <a:srgbClr val="000000"/>
                </a:solidFill>
                <a:effectLst/>
                <a:uLnTx/>
                <a:uFillTx/>
                <a:latin typeface="Times New Roman"/>
                <a:ea typeface="Times New Roman"/>
              </a:rPr>
              <a:t>e</a:t>
            </a:r>
            <a:r>
              <a:rPr kumimoji="0" lang="es-HN" sz="1800" b="1" i="0" u="none" strike="noStrike" kern="0" cap="none" spc="5" normalizeH="0" baseline="0" noProof="0" dirty="0">
                <a:ln>
                  <a:noFill/>
                </a:ln>
                <a:solidFill>
                  <a:srgbClr val="000000"/>
                </a:solidFill>
                <a:effectLst/>
                <a:uLnTx/>
                <a:uFillTx/>
                <a:latin typeface="Times New Roman"/>
                <a:ea typeface="Times New Roman"/>
              </a:rPr>
              <a:t>s</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5" normalizeH="0" baseline="0" noProof="0" dirty="0">
                <a:ln>
                  <a:noFill/>
                </a:ln>
                <a:solidFill>
                  <a:srgbClr val="000000"/>
                </a:solidFill>
                <a:effectLst/>
                <a:uLnTx/>
                <a:uFillTx/>
                <a:latin typeface="Times New Roman"/>
                <a:ea typeface="Times New Roman"/>
              </a:rPr>
              <a:t>rr</a:t>
            </a:r>
            <a:r>
              <a:rPr kumimoji="0" lang="es-HN" sz="1800" b="1" i="0" u="none" strike="noStrike" kern="0" cap="none" spc="-9" normalizeH="0" baseline="0" noProof="0" dirty="0">
                <a:ln>
                  <a:noFill/>
                </a:ln>
                <a:solidFill>
                  <a:srgbClr val="000000"/>
                </a:solidFill>
                <a:effectLst/>
                <a:uLnTx/>
                <a:uFillTx/>
                <a:latin typeface="Times New Roman"/>
                <a:ea typeface="Times New Roman"/>
              </a:rPr>
              <a:t>o</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o, </a:t>
            </a:r>
            <a:r>
              <a:rPr kumimoji="0" lang="es-HN" sz="1800" b="1" i="0" u="none" strike="noStrike" kern="0" cap="none" spc="-9" normalizeH="0" baseline="0" noProof="0" dirty="0">
                <a:ln>
                  <a:noFill/>
                </a:ln>
                <a:solidFill>
                  <a:srgbClr val="000000"/>
                </a:solidFill>
                <a:effectLst/>
                <a:uLnTx/>
                <a:uFillTx/>
                <a:latin typeface="Times New Roman"/>
                <a:ea typeface="Times New Roman"/>
              </a:rPr>
              <a:t>p</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an</a:t>
            </a:r>
            <a:r>
              <a:rPr kumimoji="0" lang="es-HN" sz="1800" b="1" i="0" u="none" strike="noStrike" kern="0" cap="none" spc="-9" normalizeH="0" baseline="0" noProof="0" dirty="0">
                <a:ln>
                  <a:noFill/>
                </a:ln>
                <a:solidFill>
                  <a:srgbClr val="000000"/>
                </a:solidFill>
                <a:effectLst/>
                <a:uLnTx/>
                <a:uFillTx/>
                <a:latin typeface="Times New Roman"/>
                <a:ea typeface="Times New Roman"/>
              </a:rPr>
              <a:t>e</a:t>
            </a:r>
            <a:r>
              <a:rPr kumimoji="0" lang="es-HN" sz="1800" b="1" i="0" u="none" strike="noStrike" kern="0" cap="none" spc="0" normalizeH="0" baseline="0" noProof="0" dirty="0">
                <a:ln>
                  <a:noFill/>
                </a:ln>
                <a:solidFill>
                  <a:srgbClr val="000000"/>
                </a:solidFill>
                <a:effectLst/>
                <a:uLnTx/>
                <a:uFillTx/>
                <a:latin typeface="Times New Roman"/>
                <a:ea typeface="Times New Roman"/>
              </a:rPr>
              <a:t>s </a:t>
            </a:r>
            <a:r>
              <a:rPr kumimoji="0" lang="es-HN" sz="1800" b="1" i="0" u="none" strike="noStrike" kern="0" cap="none" spc="5" normalizeH="0" baseline="0" noProof="0" dirty="0">
                <a:ln>
                  <a:noFill/>
                </a:ln>
                <a:solidFill>
                  <a:srgbClr val="000000"/>
                </a:solidFill>
                <a:effectLst/>
                <a:uLnTx/>
                <a:uFillTx/>
                <a:latin typeface="Times New Roman"/>
                <a:ea typeface="Times New Roman"/>
              </a:rPr>
              <a:t>s</a:t>
            </a:r>
            <a:r>
              <a:rPr kumimoji="0" lang="es-HN" sz="1800" b="1" i="0" u="none" strike="noStrike" kern="0" cap="none" spc="-9" normalizeH="0" baseline="0" noProof="0" dirty="0">
                <a:ln>
                  <a:noFill/>
                </a:ln>
                <a:solidFill>
                  <a:srgbClr val="000000"/>
                </a:solidFill>
                <a:effectLst/>
                <a:uLnTx/>
                <a:uFillTx/>
                <a:latin typeface="Times New Roman"/>
                <a:ea typeface="Times New Roman"/>
              </a:rPr>
              <a:t>e</a:t>
            </a:r>
            <a:r>
              <a:rPr kumimoji="0" lang="es-HN" sz="1800" b="1" i="0" u="none" strike="noStrike" kern="0" cap="none" spc="0" normalizeH="0" baseline="0" noProof="0" dirty="0">
                <a:ln>
                  <a:noFill/>
                </a:ln>
                <a:solidFill>
                  <a:srgbClr val="000000"/>
                </a:solidFill>
                <a:effectLst/>
                <a:uLnTx/>
                <a:uFillTx/>
                <a:latin typeface="Times New Roman"/>
                <a:ea typeface="Times New Roman"/>
              </a:rPr>
              <a:t>c</a:t>
            </a:r>
            <a:r>
              <a:rPr kumimoji="0" lang="es-HN" sz="1800" b="1" i="0" u="none" strike="noStrike" kern="0" cap="none" spc="-5" normalizeH="0" baseline="0" noProof="0" dirty="0">
                <a:ln>
                  <a:noFill/>
                </a:ln>
                <a:solidFill>
                  <a:srgbClr val="000000"/>
                </a:solidFill>
                <a:effectLst/>
                <a:uLnTx/>
                <a:uFillTx/>
                <a:latin typeface="Times New Roman"/>
                <a:ea typeface="Times New Roman"/>
              </a:rPr>
              <a:t>t</a:t>
            </a:r>
            <a:r>
              <a:rPr kumimoji="0" lang="es-HN" sz="1800" b="1" i="0" u="none" strike="noStrike" kern="0" cap="none" spc="0" normalizeH="0" baseline="0" noProof="0" dirty="0">
                <a:ln>
                  <a:noFill/>
                </a:ln>
                <a:solidFill>
                  <a:srgbClr val="000000"/>
                </a:solidFill>
                <a:effectLst/>
                <a:uLnTx/>
                <a:uFillTx/>
                <a:latin typeface="Times New Roman"/>
                <a:ea typeface="Times New Roman"/>
              </a:rPr>
              <a:t>o</a:t>
            </a:r>
            <a:r>
              <a:rPr kumimoji="0" lang="es-HN" sz="1800" b="1" i="0" u="none" strike="noStrike" kern="0" cap="none" spc="5" normalizeH="0" baseline="0" noProof="0" dirty="0">
                <a:ln>
                  <a:noFill/>
                </a:ln>
                <a:solidFill>
                  <a:srgbClr val="000000"/>
                </a:solidFill>
                <a:effectLst/>
                <a:uLnTx/>
                <a:uFillTx/>
                <a:latin typeface="Times New Roman"/>
                <a:ea typeface="Times New Roman"/>
              </a:rPr>
              <a:t>ri</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9" normalizeH="0" baseline="0" noProof="0" dirty="0">
                <a:ln>
                  <a:noFill/>
                </a:ln>
                <a:solidFill>
                  <a:srgbClr val="000000"/>
                </a:solidFill>
                <a:effectLst/>
                <a:uLnTx/>
                <a:uFillTx/>
                <a:latin typeface="Times New Roman"/>
                <a:ea typeface="Times New Roman"/>
              </a:rPr>
              <a:t>e</a:t>
            </a:r>
            <a:r>
              <a:rPr kumimoji="0" lang="es-HN" sz="1800" b="1" i="0" u="none" strike="noStrike" kern="0" cap="none" spc="0" normalizeH="0" baseline="0" noProof="0" dirty="0">
                <a:ln>
                  <a:noFill/>
                </a:ln>
                <a:solidFill>
                  <a:srgbClr val="000000"/>
                </a:solidFill>
                <a:effectLst/>
                <a:uLnTx/>
                <a:uFillTx/>
                <a:latin typeface="Times New Roman"/>
                <a:ea typeface="Times New Roman"/>
              </a:rPr>
              <a:t>s, p</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an</a:t>
            </a:r>
            <a:r>
              <a:rPr kumimoji="0" lang="es-HN" sz="1800" b="1" i="0" u="none" strike="noStrike" kern="0" cap="none" spc="-9" normalizeH="0" baseline="0" noProof="0" dirty="0">
                <a:ln>
                  <a:noFill/>
                </a:ln>
                <a:solidFill>
                  <a:srgbClr val="000000"/>
                </a:solidFill>
                <a:effectLst/>
                <a:uLnTx/>
                <a:uFillTx/>
                <a:latin typeface="Times New Roman"/>
                <a:ea typeface="Times New Roman"/>
              </a:rPr>
              <a:t>e</a:t>
            </a:r>
            <a:r>
              <a:rPr kumimoji="0" lang="es-HN" sz="1800" b="1" i="0" u="none" strike="noStrike" kern="0" cap="none" spc="0" normalizeH="0" baseline="0" noProof="0" dirty="0">
                <a:ln>
                  <a:noFill/>
                </a:ln>
                <a:solidFill>
                  <a:srgbClr val="000000"/>
                </a:solidFill>
                <a:effectLst/>
                <a:uLnTx/>
                <a:uFillTx/>
                <a:latin typeface="Times New Roman"/>
                <a:ea typeface="Times New Roman"/>
              </a:rPr>
              <a:t>s ope</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5" normalizeH="0" baseline="0" noProof="0" dirty="0">
                <a:ln>
                  <a:noFill/>
                </a:ln>
                <a:solidFill>
                  <a:srgbClr val="000000"/>
                </a:solidFill>
                <a:effectLst/>
                <a:uLnTx/>
                <a:uFillTx/>
                <a:latin typeface="Times New Roman"/>
                <a:ea typeface="Times New Roman"/>
              </a:rPr>
              <a:t>ti</a:t>
            </a:r>
            <a:r>
              <a:rPr kumimoji="0" lang="es-HN" sz="1800" b="1" i="0" u="none" strike="noStrike" kern="0" cap="none" spc="-9" normalizeH="0" baseline="0" noProof="0" dirty="0">
                <a:ln>
                  <a:noFill/>
                </a:ln>
                <a:solidFill>
                  <a:srgbClr val="000000"/>
                </a:solidFill>
                <a:effectLst/>
                <a:uLnTx/>
                <a:uFillTx/>
                <a:latin typeface="Times New Roman"/>
                <a:ea typeface="Times New Roman"/>
              </a:rPr>
              <a:t>v</a:t>
            </a:r>
            <a:r>
              <a:rPr kumimoji="0" lang="es-HN" sz="1800" b="1" i="0" u="none" strike="noStrike" kern="0" cap="none" spc="0" normalizeH="0" baseline="0" noProof="0" dirty="0">
                <a:ln>
                  <a:noFill/>
                </a:ln>
                <a:solidFill>
                  <a:srgbClr val="000000"/>
                </a:solidFill>
                <a:effectLst/>
                <a:uLnTx/>
                <a:uFillTx/>
                <a:latin typeface="Times New Roman"/>
                <a:ea typeface="Times New Roman"/>
              </a:rPr>
              <a:t>os</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anu</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es</a:t>
            </a:r>
            <a:r>
              <a:rPr kumimoji="0" lang="es-HN" sz="1800" b="1" i="0" u="none" strike="noStrike" kern="0" cap="none" spc="5"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y</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p</a:t>
            </a:r>
            <a:r>
              <a:rPr kumimoji="0" lang="es-HN" sz="1800" b="1" i="0" u="none" strike="noStrike" kern="0" cap="none" spc="-9" normalizeH="0" baseline="0" noProof="0" dirty="0">
                <a:ln>
                  <a:noFill/>
                </a:ln>
                <a:solidFill>
                  <a:srgbClr val="000000"/>
                </a:solidFill>
                <a:effectLst/>
                <a:uLnTx/>
                <a:uFillTx/>
                <a:latin typeface="Times New Roman"/>
                <a:ea typeface="Times New Roman"/>
              </a:rPr>
              <a:t>r</a:t>
            </a:r>
            <a:r>
              <a:rPr kumimoji="0" lang="es-HN" sz="1800" b="1" i="0" u="none" strike="noStrike" kern="0" cap="none" spc="0" normalizeH="0" baseline="0" noProof="0" dirty="0">
                <a:ln>
                  <a:noFill/>
                </a:ln>
                <a:solidFill>
                  <a:srgbClr val="000000"/>
                </a:solidFill>
                <a:effectLst/>
                <a:uLnTx/>
                <a:uFillTx/>
                <a:latin typeface="Times New Roman"/>
                <a:ea typeface="Times New Roman"/>
              </a:rPr>
              <a:t>e</a:t>
            </a:r>
            <a:r>
              <a:rPr kumimoji="0" lang="es-HN" sz="1800" b="1" i="0" u="none" strike="noStrike" kern="0" cap="none" spc="5" normalizeH="0" baseline="0" noProof="0" dirty="0">
                <a:ln>
                  <a:noFill/>
                </a:ln>
                <a:solidFill>
                  <a:srgbClr val="000000"/>
                </a:solidFill>
                <a:effectLst/>
                <a:uLnTx/>
                <a:uFillTx/>
                <a:latin typeface="Times New Roman"/>
                <a:ea typeface="Times New Roman"/>
              </a:rPr>
              <a:t>s</a:t>
            </a:r>
            <a:r>
              <a:rPr kumimoji="0" lang="es-HN" sz="1800" b="1" i="0" u="none" strike="noStrike" kern="0" cap="none" spc="0" normalizeH="0" baseline="0" noProof="0" dirty="0">
                <a:ln>
                  <a:noFill/>
                </a:ln>
                <a:solidFill>
                  <a:srgbClr val="000000"/>
                </a:solidFill>
                <a:effectLst/>
                <a:uLnTx/>
                <a:uFillTx/>
                <a:latin typeface="Times New Roman"/>
                <a:ea typeface="Times New Roman"/>
              </a:rPr>
              <a:t>u</a:t>
            </a:r>
            <a:r>
              <a:rPr kumimoji="0" lang="es-HN" sz="1800" b="1" i="0" u="none" strike="noStrike" kern="0" cap="none" spc="-9" normalizeH="0" baseline="0" noProof="0" dirty="0">
                <a:ln>
                  <a:noFill/>
                </a:ln>
                <a:solidFill>
                  <a:srgbClr val="000000"/>
                </a:solidFill>
                <a:effectLst/>
                <a:uLnTx/>
                <a:uFillTx/>
                <a:latin typeface="Times New Roman"/>
                <a:ea typeface="Times New Roman"/>
              </a:rPr>
              <a:t>p</a:t>
            </a:r>
            <a:r>
              <a:rPr kumimoji="0" lang="es-HN" sz="1800" b="1" i="0" u="none" strike="noStrike" kern="0" cap="none" spc="0" normalizeH="0" baseline="0" noProof="0" dirty="0">
                <a:ln>
                  <a:noFill/>
                </a:ln>
                <a:solidFill>
                  <a:srgbClr val="000000"/>
                </a:solidFill>
                <a:effectLst/>
                <a:uLnTx/>
                <a:uFillTx/>
                <a:latin typeface="Times New Roman"/>
                <a:ea typeface="Times New Roman"/>
              </a:rPr>
              <a:t>ue</a:t>
            </a:r>
            <a:r>
              <a:rPr kumimoji="0" lang="es-HN" sz="1800" b="1" i="0" u="none" strike="noStrike" kern="0" cap="none" spc="5" normalizeH="0" baseline="0" noProof="0" dirty="0">
                <a:ln>
                  <a:noFill/>
                </a:ln>
                <a:solidFill>
                  <a:srgbClr val="000000"/>
                </a:solidFill>
                <a:effectLst/>
                <a:uLnTx/>
                <a:uFillTx/>
                <a:latin typeface="Times New Roman"/>
                <a:ea typeface="Times New Roman"/>
              </a:rPr>
              <a:t>st</a:t>
            </a:r>
            <a:r>
              <a:rPr kumimoji="0" lang="es-HN" sz="1800" b="1" i="0" u="none" strike="noStrike" kern="0" cap="none" spc="0" normalizeH="0" baseline="0" noProof="0" dirty="0">
                <a:ln>
                  <a:noFill/>
                </a:ln>
                <a:solidFill>
                  <a:srgbClr val="000000"/>
                </a:solidFill>
                <a:effectLst/>
                <a:uLnTx/>
                <a:uFillTx/>
                <a:latin typeface="Times New Roman"/>
                <a:ea typeface="Times New Roman"/>
              </a:rPr>
              <a:t>o</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aun </a:t>
            </a:r>
            <a:r>
              <a:rPr kumimoji="0" lang="es-HN" sz="1800" b="1" i="0" u="none" strike="noStrike" kern="0" cap="none" spc="-9" normalizeH="0" baseline="0" noProof="0" dirty="0">
                <a:ln>
                  <a:noFill/>
                </a:ln>
                <a:solidFill>
                  <a:srgbClr val="000000"/>
                </a:solidFill>
                <a:effectLst/>
                <a:uLnTx/>
                <a:uFillTx/>
                <a:latin typeface="Times New Roman"/>
                <a:ea typeface="Times New Roman"/>
              </a:rPr>
              <a:t>n</a:t>
            </a:r>
            <a:r>
              <a:rPr kumimoji="0" lang="es-HN" sz="1800" b="1" i="0" u="none" strike="noStrike" kern="0" cap="none" spc="0" normalizeH="0" baseline="0" noProof="0" dirty="0">
                <a:ln>
                  <a:noFill/>
                </a:ln>
                <a:solidFill>
                  <a:srgbClr val="000000"/>
                </a:solidFill>
                <a:effectLst/>
                <a:uLnTx/>
                <a:uFillTx/>
                <a:latin typeface="Times New Roman"/>
                <a:ea typeface="Times New Roman"/>
              </a:rPr>
              <a:t>o se</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da,</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5" normalizeH="0" baseline="0" noProof="0" dirty="0">
                <a:ln>
                  <a:noFill/>
                </a:ln>
                <a:solidFill>
                  <a:srgbClr val="000000"/>
                </a:solidFill>
                <a:effectLst/>
                <a:uLnTx/>
                <a:uFillTx/>
                <a:latin typeface="Times New Roman"/>
                <a:ea typeface="Times New Roman"/>
              </a:rPr>
              <a:t>li</a:t>
            </a:r>
            <a:r>
              <a:rPr kumimoji="0" lang="es-HN" sz="1800" b="1" i="0" u="none" strike="noStrike" kern="0" cap="none" spc="-20" normalizeH="0" baseline="0" noProof="0" dirty="0">
                <a:ln>
                  <a:noFill/>
                </a:ln>
                <a:solidFill>
                  <a:srgbClr val="000000"/>
                </a:solidFill>
                <a:effectLst/>
                <a:uLnTx/>
                <a:uFillTx/>
                <a:latin typeface="Times New Roman"/>
                <a:ea typeface="Times New Roman"/>
              </a:rPr>
              <a:t>m</a:t>
            </a:r>
            <a:r>
              <a:rPr kumimoji="0" lang="es-HN" sz="1800" b="1" i="0" u="none" strike="noStrike" kern="0" cap="none" spc="5" normalizeH="0" baseline="0" noProof="0" dirty="0">
                <a:ln>
                  <a:noFill/>
                </a:ln>
                <a:solidFill>
                  <a:srgbClr val="000000"/>
                </a:solidFill>
                <a:effectLst/>
                <a:uLnTx/>
                <a:uFillTx/>
                <a:latin typeface="Times New Roman"/>
                <a:ea typeface="Times New Roman"/>
              </a:rPr>
              <a:t>it</a:t>
            </a:r>
            <a:r>
              <a:rPr kumimoji="0" lang="es-HN" sz="1800" b="1" i="0" u="none" strike="noStrike" kern="0" cap="none" spc="0" normalizeH="0" baseline="0" noProof="0" dirty="0">
                <a:ln>
                  <a:noFill/>
                </a:ln>
                <a:solidFill>
                  <a:srgbClr val="000000"/>
                </a:solidFill>
                <a:effectLst/>
                <a:uLnTx/>
                <a:uFillTx/>
                <a:latin typeface="Times New Roman"/>
                <a:ea typeface="Times New Roman"/>
              </a:rPr>
              <a:t>a</a:t>
            </a:r>
            <a:r>
              <a:rPr kumimoji="0" lang="es-HN" sz="1800" b="1" i="0" u="none" strike="noStrike" kern="0" cap="none" spc="-9" normalizeH="0" baseline="0" noProof="0" dirty="0">
                <a:ln>
                  <a:noFill/>
                </a:ln>
                <a:solidFill>
                  <a:srgbClr val="000000"/>
                </a:solidFill>
                <a:effectLst/>
                <a:uLnTx/>
                <a:uFillTx/>
                <a:latin typeface="Times New Roman"/>
                <a:ea typeface="Times New Roman"/>
              </a:rPr>
              <a:t>nd</a:t>
            </a:r>
            <a:r>
              <a:rPr kumimoji="0" lang="es-HN" sz="1800" b="1" i="0" u="none" strike="noStrike" kern="0" cap="none" spc="0" normalizeH="0" baseline="0" noProof="0" dirty="0">
                <a:ln>
                  <a:noFill/>
                </a:ln>
                <a:solidFill>
                  <a:srgbClr val="000000"/>
                </a:solidFill>
                <a:effectLst/>
                <a:uLnTx/>
                <a:uFillTx/>
                <a:latin typeface="Times New Roman"/>
                <a:ea typeface="Times New Roman"/>
              </a:rPr>
              <a:t>o </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a </a:t>
            </a:r>
            <a:r>
              <a:rPr kumimoji="0" lang="es-HN" sz="1800" b="1" i="0" u="none" strike="noStrike" kern="0" cap="none" spc="-9" normalizeH="0" baseline="0" noProof="0" dirty="0">
                <a:ln>
                  <a:noFill/>
                </a:ln>
                <a:solidFill>
                  <a:srgbClr val="000000"/>
                </a:solidFill>
                <a:effectLst/>
                <a:uLnTx/>
                <a:uFillTx/>
                <a:latin typeface="Times New Roman"/>
                <a:ea typeface="Times New Roman"/>
              </a:rPr>
              <a:t>c</a:t>
            </a:r>
            <a:r>
              <a:rPr kumimoji="0" lang="es-HN" sz="1800" b="1" i="0" u="none" strike="noStrike" kern="0" cap="none" spc="0" normalizeH="0" baseline="0" noProof="0" dirty="0">
                <a:ln>
                  <a:noFill/>
                </a:ln>
                <a:solidFill>
                  <a:srgbClr val="000000"/>
                </a:solidFill>
                <a:effectLst/>
                <a:uLnTx/>
                <a:uFillTx/>
                <a:latin typeface="Times New Roman"/>
                <a:ea typeface="Times New Roman"/>
              </a:rPr>
              <a:t>ap</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0" normalizeH="0" baseline="0" noProof="0" dirty="0">
                <a:ln>
                  <a:noFill/>
                </a:ln>
                <a:solidFill>
                  <a:srgbClr val="000000"/>
                </a:solidFill>
                <a:effectLst/>
                <a:uLnTx/>
                <a:uFillTx/>
                <a:latin typeface="Times New Roman"/>
                <a:ea typeface="Times New Roman"/>
              </a:rPr>
              <a:t>c</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9" normalizeH="0" baseline="0" noProof="0" dirty="0">
                <a:ln>
                  <a:noFill/>
                </a:ln>
                <a:solidFill>
                  <a:srgbClr val="000000"/>
                </a:solidFill>
                <a:effectLst/>
                <a:uLnTx/>
                <a:uFillTx/>
                <a:latin typeface="Times New Roman"/>
                <a:ea typeface="Times New Roman"/>
              </a:rPr>
              <a:t>d</a:t>
            </a:r>
            <a:r>
              <a:rPr kumimoji="0" lang="es-HN" sz="1800" b="1" i="0" u="none" strike="noStrike" kern="0" cap="none" spc="0" normalizeH="0" baseline="0" noProof="0" dirty="0">
                <a:ln>
                  <a:noFill/>
                </a:ln>
                <a:solidFill>
                  <a:srgbClr val="000000"/>
                </a:solidFill>
                <a:effectLst/>
                <a:uLnTx/>
                <a:uFillTx/>
                <a:latin typeface="Times New Roman"/>
                <a:ea typeface="Times New Roman"/>
              </a:rPr>
              <a:t>ad p</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0" normalizeH="0" baseline="0" noProof="0" dirty="0">
                <a:ln>
                  <a:noFill/>
                </a:ln>
                <a:solidFill>
                  <a:srgbClr val="000000"/>
                </a:solidFill>
                <a:effectLst/>
                <a:uLnTx/>
                <a:uFillTx/>
                <a:latin typeface="Times New Roman"/>
                <a:ea typeface="Times New Roman"/>
              </a:rPr>
              <a:t>a </a:t>
            </a:r>
            <a:r>
              <a:rPr kumimoji="0" lang="es-HN" sz="1800" b="1" i="0" u="none" strike="noStrike" kern="0" cap="none" spc="-9" normalizeH="0" baseline="0" noProof="0" dirty="0">
                <a:ln>
                  <a:noFill/>
                </a:ln>
                <a:solidFill>
                  <a:srgbClr val="000000"/>
                </a:solidFill>
                <a:effectLst/>
                <a:uLnTx/>
                <a:uFillTx/>
                <a:latin typeface="Times New Roman"/>
                <a:ea typeface="Times New Roman"/>
              </a:rPr>
              <a:t>d</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9" normalizeH="0" baseline="0" noProof="0" dirty="0">
                <a:ln>
                  <a:noFill/>
                </a:ln>
                <a:solidFill>
                  <a:srgbClr val="000000"/>
                </a:solidFill>
                <a:effectLst/>
                <a:uLnTx/>
                <a:uFillTx/>
                <a:latin typeface="Times New Roman"/>
                <a:ea typeface="Times New Roman"/>
              </a:rPr>
              <a:t>s</a:t>
            </a:r>
            <a:r>
              <a:rPr kumimoji="0" lang="es-HN" sz="1800" b="1" i="0" u="none" strike="noStrike" kern="0" cap="none" spc="5" normalizeH="0" baseline="0" noProof="0" dirty="0">
                <a:ln>
                  <a:noFill/>
                </a:ln>
                <a:solidFill>
                  <a:srgbClr val="000000"/>
                </a:solidFill>
                <a:effectLst/>
                <a:uLnTx/>
                <a:uFillTx/>
                <a:latin typeface="Times New Roman"/>
                <a:ea typeface="Times New Roman"/>
              </a:rPr>
              <a:t>t</a:t>
            </a:r>
            <a:r>
              <a:rPr kumimoji="0" lang="es-HN" sz="1800" b="1" i="0" u="none" strike="noStrike" kern="0" cap="none" spc="-9" normalizeH="0" baseline="0" noProof="0" dirty="0">
                <a:ln>
                  <a:noFill/>
                </a:ln>
                <a:solidFill>
                  <a:srgbClr val="000000"/>
                </a:solidFill>
                <a:effectLst/>
                <a:uLnTx/>
                <a:uFillTx/>
                <a:latin typeface="Times New Roman"/>
                <a:ea typeface="Times New Roman"/>
              </a:rPr>
              <a:t>r</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0" normalizeH="0" baseline="0" noProof="0" dirty="0">
                <a:ln>
                  <a:noFill/>
                </a:ln>
                <a:solidFill>
                  <a:srgbClr val="000000"/>
                </a:solidFill>
                <a:effectLst/>
                <a:uLnTx/>
                <a:uFillTx/>
                <a:latin typeface="Times New Roman"/>
                <a:ea typeface="Times New Roman"/>
              </a:rPr>
              <a:t>b</a:t>
            </a:r>
            <a:r>
              <a:rPr kumimoji="0" lang="es-HN" sz="1800" b="1" i="0" u="none" strike="noStrike" kern="0" cap="none" spc="-9" normalizeH="0" baseline="0" noProof="0" dirty="0">
                <a:ln>
                  <a:noFill/>
                </a:ln>
                <a:solidFill>
                  <a:srgbClr val="000000"/>
                </a:solidFill>
                <a:effectLst/>
                <a:uLnTx/>
                <a:uFillTx/>
                <a:latin typeface="Times New Roman"/>
                <a:ea typeface="Times New Roman"/>
              </a:rPr>
              <a:t>u</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0" normalizeH="0" baseline="0" noProof="0" dirty="0">
                <a:ln>
                  <a:noFill/>
                </a:ln>
                <a:solidFill>
                  <a:srgbClr val="000000"/>
                </a:solidFill>
                <a:effectLst/>
                <a:uLnTx/>
                <a:uFillTx/>
                <a:latin typeface="Times New Roman"/>
                <a:ea typeface="Times New Roman"/>
              </a:rPr>
              <a:t>r</a:t>
            </a:r>
            <a:r>
              <a:rPr kumimoji="0" lang="es-HN" sz="1800" b="1" i="0" u="none" strike="noStrike" kern="0" cap="none" spc="5" normalizeH="0" baseline="0" noProof="0" dirty="0">
                <a:ln>
                  <a:noFill/>
                </a:ln>
                <a:solidFill>
                  <a:srgbClr val="000000"/>
                </a:solidFill>
                <a:effectLst/>
                <a:uLnTx/>
                <a:uFillTx/>
                <a:latin typeface="Times New Roman"/>
                <a:ea typeface="Times New Roman"/>
              </a:rPr>
              <a:t> </a:t>
            </a:r>
            <a:r>
              <a:rPr kumimoji="0" lang="es-HN" sz="1800" b="1" i="0" u="none" strike="noStrike" kern="0" cap="none" spc="-9" normalizeH="0" baseline="0" noProof="0" dirty="0">
                <a:ln>
                  <a:noFill/>
                </a:ln>
                <a:solidFill>
                  <a:srgbClr val="000000"/>
                </a:solidFill>
                <a:effectLst/>
                <a:uLnTx/>
                <a:uFillTx/>
                <a:latin typeface="Times New Roman"/>
                <a:ea typeface="Times New Roman"/>
              </a:rPr>
              <a:t>d</a:t>
            </a:r>
            <a:r>
              <a:rPr kumimoji="0" lang="es-HN" sz="1800" b="1" i="0" u="none" strike="noStrike" kern="0" cap="none" spc="0" normalizeH="0" baseline="0" noProof="0" dirty="0">
                <a:ln>
                  <a:noFill/>
                </a:ln>
                <a:solidFill>
                  <a:srgbClr val="000000"/>
                </a:solidFill>
                <a:effectLst/>
                <a:uLnTx/>
                <a:uFillTx/>
                <a:latin typeface="Times New Roman"/>
                <a:ea typeface="Times New Roman"/>
              </a:rPr>
              <a:t>e </a:t>
            </a:r>
            <a:r>
              <a:rPr kumimoji="0" lang="es-HN" sz="1800" b="1" i="0" u="none" strike="noStrike" kern="0" cap="none" spc="5" normalizeH="0" baseline="0" noProof="0" dirty="0">
                <a:ln>
                  <a:noFill/>
                </a:ln>
                <a:solidFill>
                  <a:srgbClr val="000000"/>
                </a:solidFill>
                <a:effectLst/>
                <a:uLnTx/>
                <a:uFillTx/>
                <a:latin typeface="Times New Roman"/>
                <a:ea typeface="Times New Roman"/>
              </a:rPr>
              <a:t>f</a:t>
            </a:r>
            <a:r>
              <a:rPr kumimoji="0" lang="es-HN" sz="1800" b="1" i="0" u="none" strike="noStrike" kern="0" cap="none" spc="-9" normalizeH="0" baseline="0" noProof="0" dirty="0">
                <a:ln>
                  <a:noFill/>
                </a:ln>
                <a:solidFill>
                  <a:srgbClr val="000000"/>
                </a:solidFill>
                <a:effectLst/>
                <a:uLnTx/>
                <a:uFillTx/>
                <a:latin typeface="Times New Roman"/>
                <a:ea typeface="Times New Roman"/>
              </a:rPr>
              <a:t>o</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20" normalizeH="0" baseline="0" noProof="0" dirty="0">
                <a:ln>
                  <a:noFill/>
                </a:ln>
                <a:solidFill>
                  <a:srgbClr val="000000"/>
                </a:solidFill>
                <a:effectLst/>
                <a:uLnTx/>
                <a:uFillTx/>
                <a:latin typeface="Times New Roman"/>
                <a:ea typeface="Times New Roman"/>
              </a:rPr>
              <a:t>m</a:t>
            </a:r>
            <a:r>
              <a:rPr kumimoji="0" lang="es-HN" sz="1800" b="1" i="0" u="none" strike="noStrike" kern="0" cap="none" spc="0" normalizeH="0" baseline="0" noProof="0" dirty="0">
                <a:ln>
                  <a:noFill/>
                </a:ln>
                <a:solidFill>
                  <a:srgbClr val="000000"/>
                </a:solidFill>
                <a:effectLst/>
                <a:uLnTx/>
                <a:uFillTx/>
                <a:latin typeface="Times New Roman"/>
                <a:ea typeface="Times New Roman"/>
              </a:rPr>
              <a:t>a adecu</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0" normalizeH="0" baseline="0" noProof="0" dirty="0">
                <a:ln>
                  <a:noFill/>
                </a:ln>
                <a:solidFill>
                  <a:srgbClr val="000000"/>
                </a:solidFill>
                <a:effectLst/>
                <a:uLnTx/>
                <a:uFillTx/>
                <a:latin typeface="Times New Roman"/>
                <a:ea typeface="Times New Roman"/>
              </a:rPr>
              <a:t>da, </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0" normalizeH="0" baseline="0" noProof="0" dirty="0">
                <a:ln>
                  <a:noFill/>
                </a:ln>
                <a:solidFill>
                  <a:srgbClr val="000000"/>
                </a:solidFill>
                <a:effectLst/>
                <a:uLnTx/>
                <a:uFillTx/>
                <a:latin typeface="Times New Roman"/>
                <a:ea typeface="Times New Roman"/>
              </a:rPr>
              <a:t>a</a:t>
            </a:r>
            <a:r>
              <a:rPr kumimoji="0" lang="es-HN" sz="1800" b="1" i="0" u="none" strike="noStrike" kern="0" cap="none" spc="-9" normalizeH="0" baseline="0" noProof="0" dirty="0">
                <a:ln>
                  <a:noFill/>
                </a:ln>
                <a:solidFill>
                  <a:srgbClr val="000000"/>
                </a:solidFill>
                <a:effectLst/>
                <a:uLnTx/>
                <a:uFillTx/>
                <a:latin typeface="Times New Roman"/>
                <a:ea typeface="Times New Roman"/>
              </a:rPr>
              <a:t>c</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0" normalizeH="0" baseline="0" noProof="0" dirty="0">
                <a:ln>
                  <a:noFill/>
                </a:ln>
                <a:solidFill>
                  <a:srgbClr val="000000"/>
                </a:solidFill>
                <a:effectLst/>
                <a:uLnTx/>
                <a:uFillTx/>
                <a:latin typeface="Times New Roman"/>
                <a:ea typeface="Times New Roman"/>
              </a:rPr>
              <a:t>on</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0" normalizeH="0" baseline="0" noProof="0" dirty="0">
                <a:ln>
                  <a:noFill/>
                </a:ln>
                <a:solidFill>
                  <a:srgbClr val="000000"/>
                </a:solidFill>
                <a:effectLst/>
                <a:uLnTx/>
                <a:uFillTx/>
                <a:latin typeface="Times New Roman"/>
                <a:ea typeface="Times New Roman"/>
              </a:rPr>
              <a:t>l</a:t>
            </a:r>
            <a:r>
              <a:rPr kumimoji="0" lang="es-HN" sz="1800" b="1" i="0" u="none" strike="noStrike" kern="0" cap="none" spc="5"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y</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0" normalizeH="0" baseline="0" noProof="0" dirty="0">
                <a:ln>
                  <a:noFill/>
                </a:ln>
                <a:solidFill>
                  <a:srgbClr val="000000"/>
                </a:solidFill>
                <a:effectLst/>
                <a:uLnTx/>
                <a:uFillTx/>
                <a:latin typeface="Times New Roman"/>
                <a:ea typeface="Times New Roman"/>
              </a:rPr>
              <a:t>e</a:t>
            </a:r>
            <a:r>
              <a:rPr kumimoji="0" lang="es-HN" sz="1800" b="1" i="0" u="none" strike="noStrike" kern="0" cap="none" spc="5" normalizeH="0" baseline="0" noProof="0" dirty="0">
                <a:ln>
                  <a:noFill/>
                </a:ln>
                <a:solidFill>
                  <a:srgbClr val="000000"/>
                </a:solidFill>
                <a:effectLst/>
                <a:uLnTx/>
                <a:uFillTx/>
                <a:latin typeface="Times New Roman"/>
                <a:ea typeface="Times New Roman"/>
              </a:rPr>
              <a:t>s</a:t>
            </a:r>
            <a:r>
              <a:rPr kumimoji="0" lang="es-HN" sz="1800" b="1" i="0" u="none" strike="noStrike" kern="0" cap="none" spc="-5" normalizeH="0" baseline="0" noProof="0" dirty="0">
                <a:ln>
                  <a:noFill/>
                </a:ln>
                <a:solidFill>
                  <a:srgbClr val="000000"/>
                </a:solidFill>
                <a:effectLst/>
                <a:uLnTx/>
                <a:uFillTx/>
                <a:latin typeface="Times New Roman"/>
                <a:ea typeface="Times New Roman"/>
              </a:rPr>
              <a:t>t</a:t>
            </a:r>
            <a:r>
              <a:rPr kumimoji="0" lang="es-HN" sz="1800" b="1" i="0" u="none" strike="noStrike" kern="0" cap="none" spc="9" normalizeH="0" baseline="0" noProof="0" dirty="0">
                <a:ln>
                  <a:noFill/>
                </a:ln>
                <a:solidFill>
                  <a:srgbClr val="000000"/>
                </a:solidFill>
                <a:effectLst/>
                <a:uLnTx/>
                <a:uFillTx/>
                <a:latin typeface="Times New Roman"/>
                <a:ea typeface="Times New Roman"/>
              </a:rPr>
              <a:t>r</a:t>
            </a:r>
            <a:r>
              <a:rPr kumimoji="0" lang="es-HN" sz="1800" b="1" i="0" u="none" strike="noStrike" kern="0" cap="none" spc="-9" normalizeH="0" baseline="0" noProof="0" dirty="0">
                <a:ln>
                  <a:noFill/>
                </a:ln>
                <a:solidFill>
                  <a:srgbClr val="000000"/>
                </a:solidFill>
                <a:effectLst/>
                <a:uLnTx/>
                <a:uFillTx/>
                <a:latin typeface="Times New Roman"/>
                <a:ea typeface="Times New Roman"/>
              </a:rPr>
              <a:t>a</a:t>
            </a:r>
            <a:r>
              <a:rPr kumimoji="0" lang="es-HN" sz="1800" b="1" i="0" u="none" strike="noStrike" kern="0" cap="none" spc="5" normalizeH="0" baseline="0" noProof="0" dirty="0">
                <a:ln>
                  <a:noFill/>
                </a:ln>
                <a:solidFill>
                  <a:srgbClr val="000000"/>
                </a:solidFill>
                <a:effectLst/>
                <a:uLnTx/>
                <a:uFillTx/>
                <a:latin typeface="Times New Roman"/>
                <a:ea typeface="Times New Roman"/>
              </a:rPr>
              <a:t>t</a:t>
            </a:r>
            <a:r>
              <a:rPr kumimoji="0" lang="es-HN" sz="1800" b="1" i="0" u="none" strike="noStrike" kern="0" cap="none" spc="0" normalizeH="0" baseline="0" noProof="0" dirty="0">
                <a:ln>
                  <a:noFill/>
                </a:ln>
                <a:solidFill>
                  <a:srgbClr val="000000"/>
                </a:solidFill>
                <a:effectLst/>
                <a:uLnTx/>
                <a:uFillTx/>
                <a:latin typeface="Times New Roman"/>
                <a:ea typeface="Times New Roman"/>
              </a:rPr>
              <a:t>é</a:t>
            </a:r>
            <a:r>
              <a:rPr kumimoji="0" lang="es-HN" sz="1800" b="1" i="0" u="none" strike="noStrike" kern="0" cap="none" spc="-9" normalizeH="0" baseline="0" noProof="0" dirty="0">
                <a:ln>
                  <a:noFill/>
                </a:ln>
                <a:solidFill>
                  <a:srgbClr val="000000"/>
                </a:solidFill>
                <a:effectLst/>
                <a:uLnTx/>
                <a:uFillTx/>
                <a:latin typeface="Times New Roman"/>
                <a:ea typeface="Times New Roman"/>
              </a:rPr>
              <a:t>g</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0" normalizeH="0" baseline="0" noProof="0" dirty="0">
                <a:ln>
                  <a:noFill/>
                </a:ln>
                <a:solidFill>
                  <a:srgbClr val="000000"/>
                </a:solidFill>
                <a:effectLst/>
                <a:uLnTx/>
                <a:uFillTx/>
                <a:latin typeface="Times New Roman"/>
                <a:ea typeface="Times New Roman"/>
              </a:rPr>
              <a:t>ca</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0" normalizeH="0" baseline="0" noProof="0" dirty="0">
                <a:ln>
                  <a:noFill/>
                </a:ln>
                <a:solidFill>
                  <a:srgbClr val="000000"/>
                </a:solidFill>
                <a:effectLst/>
                <a:uLnTx/>
                <a:uFillTx/>
                <a:latin typeface="Times New Roman"/>
                <a:ea typeface="Times New Roman"/>
              </a:rPr>
              <a:t>os</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9" normalizeH="0" baseline="0" noProof="0" dirty="0">
                <a:ln>
                  <a:noFill/>
                </a:ln>
                <a:solidFill>
                  <a:srgbClr val="000000"/>
                </a:solidFill>
                <a:effectLst/>
                <a:uLnTx/>
                <a:uFillTx/>
                <a:latin typeface="Times New Roman"/>
                <a:ea typeface="Times New Roman"/>
              </a:rPr>
              <a:t>e</a:t>
            </a:r>
            <a:r>
              <a:rPr kumimoji="0" lang="es-HN" sz="1800" b="1" i="0" u="none" strike="noStrike" kern="0" cap="none" spc="0" normalizeH="0" baseline="0" noProof="0" dirty="0">
                <a:ln>
                  <a:noFill/>
                </a:ln>
                <a:solidFill>
                  <a:srgbClr val="000000"/>
                </a:solidFill>
                <a:effectLst/>
                <a:uLnTx/>
                <a:uFillTx/>
                <a:latin typeface="Times New Roman"/>
                <a:ea typeface="Times New Roman"/>
              </a:rPr>
              <a:t>cu</a:t>
            </a:r>
            <a:r>
              <a:rPr kumimoji="0" lang="es-HN" sz="1800" b="1" i="0" u="none" strike="noStrike" kern="0" cap="none" spc="5" normalizeH="0" baseline="0" noProof="0" dirty="0">
                <a:ln>
                  <a:noFill/>
                </a:ln>
                <a:solidFill>
                  <a:srgbClr val="000000"/>
                </a:solidFill>
                <a:effectLst/>
                <a:uLnTx/>
                <a:uFillTx/>
                <a:latin typeface="Times New Roman"/>
                <a:ea typeface="Times New Roman"/>
              </a:rPr>
              <a:t>r</a:t>
            </a:r>
            <a:r>
              <a:rPr kumimoji="0" lang="es-HN" sz="1800" b="1" i="0" u="none" strike="noStrike" kern="0" cap="none" spc="0" normalizeH="0" baseline="0" noProof="0" dirty="0">
                <a:ln>
                  <a:noFill/>
                </a:ln>
                <a:solidFill>
                  <a:srgbClr val="000000"/>
                </a:solidFill>
                <a:effectLst/>
                <a:uLnTx/>
                <a:uFillTx/>
                <a:latin typeface="Times New Roman"/>
                <a:ea typeface="Times New Roman"/>
              </a:rPr>
              <a:t>s</a:t>
            </a:r>
            <a:r>
              <a:rPr kumimoji="0" lang="es-HN" sz="1800" b="1" i="0" u="none" strike="noStrike" kern="0" cap="none" spc="-9" normalizeH="0" baseline="0" noProof="0" dirty="0">
                <a:ln>
                  <a:noFill/>
                </a:ln>
                <a:solidFill>
                  <a:srgbClr val="000000"/>
                </a:solidFill>
                <a:effectLst/>
                <a:uLnTx/>
                <a:uFillTx/>
                <a:latin typeface="Times New Roman"/>
                <a:ea typeface="Times New Roman"/>
              </a:rPr>
              <a:t>o</a:t>
            </a:r>
            <a:r>
              <a:rPr kumimoji="0" lang="es-HN" sz="1800" b="1" i="0" u="none" strike="noStrike" kern="0" cap="none" spc="0" normalizeH="0" baseline="0" noProof="0" dirty="0">
                <a:ln>
                  <a:noFill/>
                </a:ln>
                <a:solidFill>
                  <a:srgbClr val="000000"/>
                </a:solidFill>
                <a:effectLst/>
                <a:uLnTx/>
                <a:uFillTx/>
                <a:latin typeface="Times New Roman"/>
                <a:ea typeface="Times New Roman"/>
              </a:rPr>
              <a:t>s pú</a:t>
            </a:r>
            <a:r>
              <a:rPr kumimoji="0" lang="es-HN" sz="1800" b="1" i="0" u="none" strike="noStrike" kern="0" cap="none" spc="-9" normalizeH="0" baseline="0" noProof="0" dirty="0">
                <a:ln>
                  <a:noFill/>
                </a:ln>
                <a:solidFill>
                  <a:srgbClr val="000000"/>
                </a:solidFill>
                <a:effectLst/>
                <a:uLnTx/>
                <a:uFillTx/>
                <a:latin typeface="Times New Roman"/>
                <a:ea typeface="Times New Roman"/>
              </a:rPr>
              <a:t>b</a:t>
            </a:r>
            <a:r>
              <a:rPr kumimoji="0" lang="es-HN" sz="1800" b="1" i="0" u="none" strike="noStrike" kern="0" cap="none" spc="5" normalizeH="0" baseline="0" noProof="0" dirty="0">
                <a:ln>
                  <a:noFill/>
                </a:ln>
                <a:solidFill>
                  <a:srgbClr val="000000"/>
                </a:solidFill>
                <a:effectLst/>
                <a:uLnTx/>
                <a:uFillTx/>
                <a:latin typeface="Times New Roman"/>
                <a:ea typeface="Times New Roman"/>
              </a:rPr>
              <a:t>l</a:t>
            </a:r>
            <a:r>
              <a:rPr kumimoji="0" lang="es-HN" sz="1800" b="1" i="0" u="none" strike="noStrike" kern="0" cap="none" spc="-5" normalizeH="0" baseline="0" noProof="0" dirty="0">
                <a:ln>
                  <a:noFill/>
                </a:ln>
                <a:solidFill>
                  <a:srgbClr val="000000"/>
                </a:solidFill>
                <a:effectLst/>
                <a:uLnTx/>
                <a:uFillTx/>
                <a:latin typeface="Times New Roman"/>
                <a:ea typeface="Times New Roman"/>
              </a:rPr>
              <a:t>i</a:t>
            </a:r>
            <a:r>
              <a:rPr kumimoji="0" lang="es-HN" sz="1800" b="1" i="0" u="none" strike="noStrike" kern="0" cap="none" spc="0" normalizeH="0" baseline="0" noProof="0" dirty="0">
                <a:ln>
                  <a:noFill/>
                </a:ln>
                <a:solidFill>
                  <a:srgbClr val="000000"/>
                </a:solidFill>
                <a:effectLst/>
                <a:uLnTx/>
                <a:uFillTx/>
                <a:latin typeface="Times New Roman"/>
                <a:ea typeface="Times New Roman"/>
              </a:rPr>
              <a:t>co</a:t>
            </a:r>
            <a:r>
              <a:rPr kumimoji="0" lang="es-HN" sz="1800" b="1" i="0" u="none" strike="noStrike" kern="0" cap="none" spc="5" normalizeH="0" baseline="0" noProof="0" dirty="0">
                <a:ln>
                  <a:noFill/>
                </a:ln>
                <a:solidFill>
                  <a:srgbClr val="000000"/>
                </a:solidFill>
                <a:effectLst/>
                <a:uLnTx/>
                <a:uFillTx/>
                <a:latin typeface="Times New Roman"/>
                <a:ea typeface="Times New Roman"/>
              </a:rPr>
              <a:t>s</a:t>
            </a:r>
            <a:r>
              <a:rPr kumimoji="0" lang="es-HN" sz="1800" b="1" i="0" u="none" strike="noStrike" kern="0" cap="none" spc="0" normalizeH="0" baseline="0" noProof="0" dirty="0">
                <a:ln>
                  <a:noFill/>
                </a:ln>
                <a:solidFill>
                  <a:srgbClr val="000000"/>
                </a:solidFill>
                <a:effectLst/>
                <a:uLnTx/>
                <a:uFillTx/>
                <a:latin typeface="Times New Roman"/>
                <a:ea typeface="Times New Roman"/>
              </a:rPr>
              <a:t>.</a:t>
            </a:r>
            <a:r>
              <a:rPr kumimoji="0" lang="es-HN" sz="1800" b="1" i="0" u="none" strike="noStrike" kern="0" cap="none" spc="9" normalizeH="0" baseline="0" noProof="0" dirty="0">
                <a:ln>
                  <a:noFill/>
                </a:ln>
                <a:solidFill>
                  <a:srgbClr val="000000"/>
                </a:solidFill>
                <a:effectLst/>
                <a:uLnTx/>
                <a:uFillTx/>
                <a:latin typeface="Times New Roman"/>
                <a:ea typeface="Times New Roman"/>
              </a:rPr>
              <a:t> </a:t>
            </a:r>
            <a:endParaRPr kumimoji="0" lang="es-HN" sz="1800" b="1" i="0" u="none" strike="noStrike" kern="0" cap="none" spc="0" normalizeH="0" baseline="0" noProof="0" dirty="0">
              <a:ln>
                <a:noFill/>
              </a:ln>
              <a:solidFill>
                <a:sysClr val="windowText" lastClr="000000"/>
              </a:solidFill>
              <a:effectLst/>
              <a:uLnTx/>
              <a:uFillTx/>
            </a:endParaRPr>
          </a:p>
        </p:txBody>
      </p:sp>
      <p:sp>
        <p:nvSpPr>
          <p:cNvPr id="2" name="1 CuadroTexto"/>
          <p:cNvSpPr txBox="1"/>
          <p:nvPr/>
        </p:nvSpPr>
        <p:spPr>
          <a:xfrm>
            <a:off x="329045" y="5352691"/>
            <a:ext cx="2845955" cy="830997"/>
          </a:xfrm>
          <a:prstGeom prst="rect">
            <a:avLst/>
          </a:prstGeom>
          <a:solidFill>
            <a:srgbClr val="FFC000"/>
          </a:solidFill>
        </p:spPr>
        <p:txBody>
          <a:bodyPr wrap="square" rtlCol="0">
            <a:spAutoFit/>
          </a:bodyPr>
          <a:lstStyle/>
          <a:p>
            <a:r>
              <a:rPr lang="es-HN" sz="2400" b="1" dirty="0" smtClean="0">
                <a:solidFill>
                  <a:srgbClr val="C00000"/>
                </a:solidFill>
              </a:rPr>
              <a:t>INFORME ANUAL DE PEFA  -  2012</a:t>
            </a:r>
            <a:endParaRPr lang="es-HN" sz="2400" b="1" dirty="0">
              <a:solidFill>
                <a:srgbClr val="C00000"/>
              </a:solidFill>
            </a:endParaRPr>
          </a:p>
        </p:txBody>
      </p:sp>
      <p:sp>
        <p:nvSpPr>
          <p:cNvPr id="5" name="4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114659892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09875" y="729915"/>
            <a:ext cx="3609975" cy="523194"/>
          </a:xfrm>
          <a:prstGeom prst="rect">
            <a:avLst/>
          </a:prstGeom>
          <a:solidFill>
            <a:schemeClr val="accent3">
              <a:lumMod val="20000"/>
              <a:lumOff val="80000"/>
            </a:schemeClr>
          </a:solidFill>
        </p:spPr>
        <p:txBody>
          <a:bodyPr wrap="square" lIns="91416" tIns="45707" rIns="91416" bIns="45707" rtlCol="0">
            <a:spAutoFit/>
          </a:bodyPr>
          <a:lstStyle/>
          <a:p>
            <a:pPr algn="ctr"/>
            <a:r>
              <a:rPr lang="es-HN" sz="28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CORTOS AVISOS </a:t>
            </a:r>
          </a:p>
        </p:txBody>
      </p:sp>
      <p:sp>
        <p:nvSpPr>
          <p:cNvPr id="5" name="Text Box 3"/>
          <p:cNvSpPr txBox="1">
            <a:spLocks noChangeArrowheads="1"/>
          </p:cNvSpPr>
          <p:nvPr/>
        </p:nvSpPr>
        <p:spPr bwMode="auto">
          <a:xfrm>
            <a:off x="304801" y="1542358"/>
            <a:ext cx="8534400" cy="6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6" tIns="45707" rIns="91416" bIns="45707">
            <a:spAutoFit/>
          </a:bodyPr>
          <a:lstStyle/>
          <a:p>
            <a:pPr algn="just" defTabSz="914125" eaLnBrk="0" hangingPunct="0">
              <a:spcBef>
                <a:spcPct val="50000"/>
              </a:spcBef>
            </a:pPr>
            <a:r>
              <a:rPr lang="es-ES_tradnl" b="1" i="1" dirty="0">
                <a:solidFill>
                  <a:schemeClr val="tx2">
                    <a:lumMod val="60000"/>
                    <a:lumOff val="40000"/>
                  </a:schemeClr>
                </a:solidFill>
                <a:latin typeface="Times New Roman" pitchFamily="18" charset="0"/>
              </a:rPr>
              <a:t>1. </a:t>
            </a:r>
            <a:r>
              <a:rPr lang="es-ES_tradnl" b="1" i="1" dirty="0" smtClean="0">
                <a:solidFill>
                  <a:schemeClr val="tx2">
                    <a:lumMod val="60000"/>
                    <a:lumOff val="40000"/>
                  </a:schemeClr>
                </a:solidFill>
                <a:latin typeface="Times New Roman" pitchFamily="18" charset="0"/>
              </a:rPr>
              <a:t>	CRECIMIENTO </a:t>
            </a:r>
            <a:r>
              <a:rPr lang="es-ES_tradnl" b="1" i="1" dirty="0">
                <a:solidFill>
                  <a:schemeClr val="tx2">
                    <a:lumMod val="60000"/>
                    <a:lumOff val="40000"/>
                  </a:schemeClr>
                </a:solidFill>
                <a:latin typeface="Times New Roman" pitchFamily="18" charset="0"/>
              </a:rPr>
              <a:t>DE LA POBLACION VRS. MAYORES SERVICIOS </a:t>
            </a:r>
            <a:r>
              <a:rPr lang="es-ES_tradnl" b="1" i="1" dirty="0" smtClean="0">
                <a:solidFill>
                  <a:schemeClr val="tx2">
                    <a:lumMod val="60000"/>
                    <a:lumOff val="40000"/>
                  </a:schemeClr>
                </a:solidFill>
                <a:latin typeface="Times New Roman" pitchFamily="18" charset="0"/>
              </a:rPr>
              <a:t>	BASICOS</a:t>
            </a:r>
            <a:endParaRPr lang="es-ES_tradnl" b="1" i="1" dirty="0">
              <a:solidFill>
                <a:schemeClr val="tx2">
                  <a:lumMod val="60000"/>
                  <a:lumOff val="40000"/>
                </a:schemeClr>
              </a:solidFill>
              <a:latin typeface="Times New Roman" pitchFamily="18" charset="0"/>
            </a:endParaRPr>
          </a:p>
        </p:txBody>
      </p:sp>
      <p:sp>
        <p:nvSpPr>
          <p:cNvPr id="6" name="Text Box 4"/>
          <p:cNvSpPr txBox="1">
            <a:spLocks noChangeArrowheads="1"/>
          </p:cNvSpPr>
          <p:nvPr/>
        </p:nvSpPr>
        <p:spPr bwMode="auto">
          <a:xfrm>
            <a:off x="298449" y="2462784"/>
            <a:ext cx="8458201" cy="6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6" tIns="45707" rIns="91416" bIns="45707">
            <a:spAutoFit/>
          </a:bodyPr>
          <a:lstStyle/>
          <a:p>
            <a:pPr algn="just" defTabSz="914125" eaLnBrk="0" hangingPunct="0">
              <a:spcBef>
                <a:spcPct val="50000"/>
              </a:spcBef>
            </a:pPr>
            <a:r>
              <a:rPr lang="es-ES_tradnl" b="1" i="1" dirty="0">
                <a:solidFill>
                  <a:schemeClr val="accent2">
                    <a:lumMod val="75000"/>
                  </a:schemeClr>
                </a:solidFill>
                <a:latin typeface="Times New Roman" pitchFamily="18" charset="0"/>
              </a:rPr>
              <a:t>2</a:t>
            </a:r>
            <a:r>
              <a:rPr lang="es-ES_tradnl" b="1" i="1" dirty="0" smtClean="0">
                <a:solidFill>
                  <a:schemeClr val="accent2">
                    <a:lumMod val="75000"/>
                  </a:schemeClr>
                </a:solidFill>
                <a:latin typeface="Times New Roman" pitchFamily="18" charset="0"/>
              </a:rPr>
              <a:t>.	CRECIMIENTO </a:t>
            </a:r>
            <a:r>
              <a:rPr lang="es-ES_tradnl" b="1" i="1" dirty="0">
                <a:solidFill>
                  <a:schemeClr val="accent2">
                    <a:lumMod val="75000"/>
                  </a:schemeClr>
                </a:solidFill>
                <a:latin typeface="Times New Roman" pitchFamily="18" charset="0"/>
              </a:rPr>
              <a:t>DE LAS CIUDADES VRS. MAYORES SERVICIOS </a:t>
            </a:r>
            <a:r>
              <a:rPr lang="es-ES_tradnl" b="1" i="1" dirty="0" smtClean="0">
                <a:solidFill>
                  <a:schemeClr val="accent2">
                    <a:lumMod val="75000"/>
                  </a:schemeClr>
                </a:solidFill>
                <a:latin typeface="Times New Roman" pitchFamily="18" charset="0"/>
              </a:rPr>
              <a:t>	COMUNITARIOS</a:t>
            </a:r>
            <a:endParaRPr lang="es-ES_tradnl" b="1" i="1" dirty="0">
              <a:solidFill>
                <a:schemeClr val="accent2">
                  <a:lumMod val="75000"/>
                </a:schemeClr>
              </a:solidFill>
              <a:latin typeface="Times New Roman" pitchFamily="18" charset="0"/>
            </a:endParaRPr>
          </a:p>
        </p:txBody>
      </p:sp>
      <p:sp>
        <p:nvSpPr>
          <p:cNvPr id="7" name="Text Box 5"/>
          <p:cNvSpPr txBox="1">
            <a:spLocks noChangeArrowheads="1"/>
          </p:cNvSpPr>
          <p:nvPr/>
        </p:nvSpPr>
        <p:spPr bwMode="auto">
          <a:xfrm>
            <a:off x="304801" y="3363089"/>
            <a:ext cx="8534400" cy="6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6" tIns="45707" rIns="91416" bIns="45707">
            <a:spAutoFit/>
          </a:bodyPr>
          <a:lstStyle/>
          <a:p>
            <a:pPr algn="just" defTabSz="914125" eaLnBrk="0" hangingPunct="0">
              <a:spcBef>
                <a:spcPct val="50000"/>
              </a:spcBef>
            </a:pPr>
            <a:r>
              <a:rPr lang="es-ES_tradnl" b="1" i="1" dirty="0">
                <a:solidFill>
                  <a:schemeClr val="accent3">
                    <a:lumMod val="75000"/>
                  </a:schemeClr>
                </a:solidFill>
                <a:latin typeface="Times New Roman" pitchFamily="18" charset="0"/>
              </a:rPr>
              <a:t>3</a:t>
            </a:r>
            <a:r>
              <a:rPr lang="es-ES_tradnl" b="1" i="1" dirty="0" smtClean="0">
                <a:solidFill>
                  <a:schemeClr val="accent3">
                    <a:lumMod val="75000"/>
                  </a:schemeClr>
                </a:solidFill>
                <a:latin typeface="Times New Roman" pitchFamily="18" charset="0"/>
              </a:rPr>
              <a:t>.	CRECIMIENTO </a:t>
            </a:r>
            <a:r>
              <a:rPr lang="es-ES_tradnl" b="1" i="1" dirty="0">
                <a:solidFill>
                  <a:schemeClr val="accent3">
                    <a:lumMod val="75000"/>
                  </a:schemeClr>
                </a:solidFill>
                <a:latin typeface="Times New Roman" pitchFamily="18" charset="0"/>
              </a:rPr>
              <a:t>DE LA ECONOMIA VRS. MAYORES NECESIDADES </a:t>
            </a:r>
            <a:r>
              <a:rPr lang="es-ES_tradnl" b="1" i="1" dirty="0" smtClean="0">
                <a:solidFill>
                  <a:schemeClr val="accent3">
                    <a:lumMod val="75000"/>
                  </a:schemeClr>
                </a:solidFill>
                <a:latin typeface="Times New Roman" pitchFamily="18" charset="0"/>
              </a:rPr>
              <a:t>	ECONOMICAS </a:t>
            </a:r>
            <a:r>
              <a:rPr lang="es-ES_tradnl" b="1" i="1" dirty="0">
                <a:solidFill>
                  <a:schemeClr val="accent3">
                    <a:lumMod val="75000"/>
                  </a:schemeClr>
                </a:solidFill>
                <a:latin typeface="Times New Roman" pitchFamily="18" charset="0"/>
              </a:rPr>
              <a:t>Y FINANCIERAS</a:t>
            </a:r>
          </a:p>
        </p:txBody>
      </p:sp>
      <p:sp>
        <p:nvSpPr>
          <p:cNvPr id="8" name="Text Box 6"/>
          <p:cNvSpPr txBox="1">
            <a:spLocks noChangeArrowheads="1"/>
          </p:cNvSpPr>
          <p:nvPr/>
        </p:nvSpPr>
        <p:spPr bwMode="auto">
          <a:xfrm>
            <a:off x="316348" y="4320200"/>
            <a:ext cx="8229600" cy="92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6" tIns="45707" rIns="91416" bIns="45707">
            <a:spAutoFit/>
          </a:bodyPr>
          <a:lstStyle/>
          <a:p>
            <a:pPr algn="just" defTabSz="914125" eaLnBrk="0" hangingPunct="0">
              <a:spcBef>
                <a:spcPct val="50000"/>
              </a:spcBef>
            </a:pPr>
            <a:r>
              <a:rPr lang="es-ES_tradnl" b="1" i="1" dirty="0">
                <a:solidFill>
                  <a:schemeClr val="accent4">
                    <a:lumMod val="75000"/>
                  </a:schemeClr>
                </a:solidFill>
                <a:latin typeface="Times New Roman" pitchFamily="18" charset="0"/>
              </a:rPr>
              <a:t>4</a:t>
            </a:r>
            <a:r>
              <a:rPr lang="es-ES_tradnl" b="1" i="1" dirty="0" smtClean="0">
                <a:solidFill>
                  <a:schemeClr val="accent4">
                    <a:lumMod val="75000"/>
                  </a:schemeClr>
                </a:solidFill>
                <a:latin typeface="Times New Roman" pitchFamily="18" charset="0"/>
              </a:rPr>
              <a:t>.	MANTENIMIENTO </a:t>
            </a:r>
            <a:r>
              <a:rPr lang="es-ES_tradnl" b="1" i="1" dirty="0">
                <a:solidFill>
                  <a:schemeClr val="accent4">
                    <a:lumMod val="75000"/>
                  </a:schemeClr>
                </a:solidFill>
                <a:latin typeface="Times New Roman" pitchFamily="18" charset="0"/>
              </a:rPr>
              <a:t>Y CRECIMIENTO DE LA INFRAESTRUCTURA </a:t>
            </a:r>
            <a:r>
              <a:rPr lang="es-ES_tradnl" b="1" i="1" dirty="0" smtClean="0">
                <a:solidFill>
                  <a:schemeClr val="accent4">
                    <a:lumMod val="75000"/>
                  </a:schemeClr>
                </a:solidFill>
                <a:latin typeface="Times New Roman" pitchFamily="18" charset="0"/>
              </a:rPr>
              <a:t>	COMO </a:t>
            </a:r>
            <a:r>
              <a:rPr lang="es-ES_tradnl" b="1" i="1" dirty="0">
                <a:solidFill>
                  <a:schemeClr val="accent4">
                    <a:lumMod val="75000"/>
                  </a:schemeClr>
                </a:solidFill>
                <a:latin typeface="Times New Roman" pitchFamily="18" charset="0"/>
              </a:rPr>
              <a:t>RESPUESTA A LA AMPLIACION DE LOS MERCADOS </a:t>
            </a:r>
            <a:r>
              <a:rPr lang="es-ES_tradnl" b="1" i="1" dirty="0" smtClean="0">
                <a:solidFill>
                  <a:schemeClr val="accent4">
                    <a:lumMod val="75000"/>
                  </a:schemeClr>
                </a:solidFill>
                <a:latin typeface="Times New Roman" pitchFamily="18" charset="0"/>
              </a:rPr>
              <a:t>	INTERNOS </a:t>
            </a:r>
            <a:r>
              <a:rPr lang="es-ES_tradnl" b="1" i="1" dirty="0">
                <a:solidFill>
                  <a:schemeClr val="accent4">
                    <a:lumMod val="75000"/>
                  </a:schemeClr>
                </a:solidFill>
                <a:latin typeface="Times New Roman" pitchFamily="18" charset="0"/>
              </a:rPr>
              <a:t>Y EXTERNOS</a:t>
            </a:r>
          </a:p>
        </p:txBody>
      </p:sp>
      <p:sp>
        <p:nvSpPr>
          <p:cNvPr id="9" name="Text Box 7"/>
          <p:cNvSpPr txBox="1">
            <a:spLocks noChangeArrowheads="1"/>
          </p:cNvSpPr>
          <p:nvPr/>
        </p:nvSpPr>
        <p:spPr bwMode="auto">
          <a:xfrm>
            <a:off x="316348" y="5504588"/>
            <a:ext cx="8458201" cy="6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6" tIns="45707" rIns="91416" bIns="45707">
            <a:spAutoFit/>
          </a:bodyPr>
          <a:lstStyle/>
          <a:p>
            <a:pPr algn="just" defTabSz="914125" eaLnBrk="0" hangingPunct="0">
              <a:spcBef>
                <a:spcPct val="50000"/>
              </a:spcBef>
            </a:pPr>
            <a:r>
              <a:rPr lang="es-ES_tradnl" b="1" i="1" dirty="0">
                <a:solidFill>
                  <a:schemeClr val="accent6">
                    <a:lumMod val="50000"/>
                  </a:schemeClr>
                </a:solidFill>
                <a:latin typeface="Times New Roman" pitchFamily="18" charset="0"/>
              </a:rPr>
              <a:t>5</a:t>
            </a:r>
            <a:r>
              <a:rPr lang="es-ES_tradnl" b="1" i="1" dirty="0" smtClean="0">
                <a:solidFill>
                  <a:schemeClr val="accent6">
                    <a:lumMod val="50000"/>
                  </a:schemeClr>
                </a:solidFill>
                <a:latin typeface="Times New Roman" pitchFamily="18" charset="0"/>
              </a:rPr>
              <a:t>.	LA </a:t>
            </a:r>
            <a:r>
              <a:rPr lang="es-ES_tradnl" b="1" i="1" dirty="0">
                <a:solidFill>
                  <a:schemeClr val="accent6">
                    <a:lumMod val="50000"/>
                  </a:schemeClr>
                </a:solidFill>
                <a:latin typeface="Times New Roman" pitchFamily="18" charset="0"/>
              </a:rPr>
              <a:t>SEGURIDAD CIUDADANA VRS. CRECIMIENTO DE LOS CENTROS </a:t>
            </a:r>
            <a:r>
              <a:rPr lang="es-ES_tradnl" b="1" i="1" dirty="0" smtClean="0">
                <a:solidFill>
                  <a:schemeClr val="accent6">
                    <a:lumMod val="50000"/>
                  </a:schemeClr>
                </a:solidFill>
                <a:latin typeface="Times New Roman" pitchFamily="18" charset="0"/>
              </a:rPr>
              <a:t>	POBLADOS</a:t>
            </a:r>
            <a:endParaRPr lang="es-ES_tradnl" b="1" i="1" dirty="0">
              <a:solidFill>
                <a:schemeClr val="accent6">
                  <a:lumMod val="50000"/>
                </a:schemeClr>
              </a:solidFill>
              <a:latin typeface="Times New Roman" pitchFamily="18" charset="0"/>
            </a:endParaRPr>
          </a:p>
        </p:txBody>
      </p:sp>
      <p:sp>
        <p:nvSpPr>
          <p:cNvPr id="10" name="9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3707977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7"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ppt_h/2"/>
                                          </p:val>
                                        </p:tav>
                                        <p:tav tm="100000">
                                          <p:val>
                                            <p:strVal val="#ppt_y"/>
                                          </p:val>
                                        </p:tav>
                                      </p:tavLst>
                                    </p:anim>
                                    <p:anim calcmode="lin" valueType="num">
                                      <p:cBhvr>
                                        <p:cTn id="29" dur="500" fill="hold"/>
                                        <p:tgtEl>
                                          <p:spTgt spid="9"/>
                                        </p:tgtEl>
                                        <p:attrNameLst>
                                          <p:attrName>ppt_w</p:attrName>
                                        </p:attrNameLst>
                                      </p:cBhvr>
                                      <p:tavLst>
                                        <p:tav tm="0">
                                          <p:val>
                                            <p:strVal val="#ppt_w"/>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499"/>
            <a:ext cx="8597900" cy="546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3. LA ADMINISTRACIÓN PUBLICA DE HONDURAS</a:t>
            </a:r>
            <a:endParaRPr lang="es-HN" sz="1600" b="1" dirty="0">
              <a:solidFill>
                <a:schemeClr val="tx2">
                  <a:lumMod val="75000"/>
                </a:schemeClr>
              </a:solidFill>
            </a:endParaRPr>
          </a:p>
        </p:txBody>
      </p:sp>
    </p:spTree>
    <p:extLst>
      <p:ext uri="{BB962C8B-B14F-4D97-AF65-F5344CB8AC3E}">
        <p14:creationId xmlns:p14="http://schemas.microsoft.com/office/powerpoint/2010/main" val="241639400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762000"/>
            <a:ext cx="8686800"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3. LA ADMINISTRACIÓN PUBLICA DE HONDURAS</a:t>
            </a:r>
            <a:endParaRPr lang="es-HN" sz="1600" b="1" dirty="0">
              <a:solidFill>
                <a:schemeClr val="tx2">
                  <a:lumMod val="75000"/>
                </a:schemeClr>
              </a:solidFill>
            </a:endParaRPr>
          </a:p>
        </p:txBody>
      </p:sp>
    </p:spTree>
    <p:extLst>
      <p:ext uri="{BB962C8B-B14F-4D97-AF65-F5344CB8AC3E}">
        <p14:creationId xmlns:p14="http://schemas.microsoft.com/office/powerpoint/2010/main" val="202372728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a:spLocks noChangeArrowheads="1"/>
          </p:cNvSpPr>
          <p:nvPr/>
        </p:nvSpPr>
        <p:spPr bwMode="auto">
          <a:xfrm>
            <a:off x="192089" y="2417997"/>
            <a:ext cx="1742280" cy="861748"/>
          </a:xfrm>
          <a:prstGeom prst="rect">
            <a:avLst/>
          </a:prstGeom>
          <a:solidFill>
            <a:schemeClr val="accent2">
              <a:lumMod val="60000"/>
              <a:lumOff val="4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lIns="91416" tIns="45707" rIns="91416" bIns="45707">
            <a:spAutoFit/>
          </a:bodyPr>
          <a:lstStyle/>
          <a:p>
            <a:pPr algn="ctr" defTabSz="914125"/>
            <a:r>
              <a:rPr lang="es-AR" sz="1000" dirty="0">
                <a:solidFill>
                  <a:srgbClr val="000000"/>
                </a:solidFill>
                <a:latin typeface="Franklin Gothic Book" pitchFamily="34" charset="0"/>
                <a:cs typeface="Arial" pitchFamily="34" charset="0"/>
              </a:rPr>
              <a:t>Artículo 4. </a:t>
            </a:r>
          </a:p>
          <a:p>
            <a:pPr algn="ctr" defTabSz="914125"/>
            <a:endParaRPr lang="es-AR" sz="1000" b="1" dirty="0">
              <a:solidFill>
                <a:srgbClr val="000000"/>
              </a:solidFill>
              <a:latin typeface="Franklin Gothic Book" pitchFamily="34" charset="0"/>
              <a:cs typeface="Arial" pitchFamily="34" charset="0"/>
            </a:endParaRPr>
          </a:p>
          <a:p>
            <a:pPr algn="ctr" defTabSz="914125"/>
            <a:r>
              <a:rPr lang="es-AR" sz="1000" b="1" dirty="0">
                <a:solidFill>
                  <a:srgbClr val="000000"/>
                </a:solidFill>
                <a:latin typeface="Franklin Gothic Book" pitchFamily="34" charset="0"/>
                <a:cs typeface="Arial" pitchFamily="34" charset="0"/>
              </a:rPr>
              <a:t>Conformación del Sistema de Administración Financiera del Sector Público. </a:t>
            </a:r>
            <a:endParaRPr lang="es-ES" sz="1000" dirty="0">
              <a:solidFill>
                <a:srgbClr val="000000"/>
              </a:solidFill>
              <a:latin typeface="Franklin Gothic Book" pitchFamily="34" charset="0"/>
              <a:cs typeface="Arial" pitchFamily="34" charset="0"/>
            </a:endParaRPr>
          </a:p>
        </p:txBody>
      </p:sp>
      <p:pic>
        <p:nvPicPr>
          <p:cNvPr id="379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369" y="77121"/>
            <a:ext cx="5697537" cy="647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3. LA ADMINISTRACIÓN PUBLICA DE HONDURAS</a:t>
            </a:r>
            <a:endParaRPr lang="es-HN" sz="1600" b="1" dirty="0">
              <a:solidFill>
                <a:schemeClr val="tx2">
                  <a:lumMod val="75000"/>
                </a:schemeClr>
              </a:solidFill>
            </a:endParaRPr>
          </a:p>
        </p:txBody>
      </p:sp>
    </p:spTree>
    <p:extLst>
      <p:ext uri="{BB962C8B-B14F-4D97-AF65-F5344CB8AC3E}">
        <p14:creationId xmlns:p14="http://schemas.microsoft.com/office/powerpoint/2010/main" val="217655583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411960203"/>
              </p:ext>
            </p:extLst>
          </p:nvPr>
        </p:nvGraphicFramePr>
        <p:xfrm>
          <a:off x="427383" y="1386523"/>
          <a:ext cx="8239539" cy="5132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571500" y="821914"/>
            <a:ext cx="8181975"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HN"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Participación de la comunidad internacional</a:t>
            </a:r>
            <a:endParaRPr lang="es-HN"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4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3. LA ADMINISTRACIÓN PUBLICA DE HONDURAS</a:t>
            </a:r>
            <a:endParaRPr lang="es-HN" sz="1600" b="1" dirty="0">
              <a:solidFill>
                <a:schemeClr val="tx2">
                  <a:lumMod val="75000"/>
                </a:schemeClr>
              </a:solidFill>
            </a:endParaRPr>
          </a:p>
        </p:txBody>
      </p:sp>
    </p:spTree>
    <p:extLst>
      <p:ext uri="{BB962C8B-B14F-4D97-AF65-F5344CB8AC3E}">
        <p14:creationId xmlns:p14="http://schemas.microsoft.com/office/powerpoint/2010/main" val="1765897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t="14755"/>
          <a:stretch>
            <a:fillRect/>
          </a:stretch>
        </p:blipFill>
        <p:spPr bwMode="auto">
          <a:xfrm>
            <a:off x="862016" y="1173162"/>
            <a:ext cx="734695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3 CuadroTexto"/>
          <p:cNvSpPr txBox="1">
            <a:spLocks noChangeArrowheads="1"/>
          </p:cNvSpPr>
          <p:nvPr/>
        </p:nvSpPr>
        <p:spPr bwMode="auto">
          <a:xfrm>
            <a:off x="1179513" y="608012"/>
            <a:ext cx="6710362" cy="369306"/>
          </a:xfrm>
          <a:prstGeom prst="rect">
            <a:avLst/>
          </a:prstGeom>
          <a:noFill/>
          <a:ln w="9525">
            <a:noFill/>
            <a:miter lim="800000"/>
            <a:headEnd/>
            <a:tailEnd/>
          </a:ln>
        </p:spPr>
        <p:txBody>
          <a:bodyPr lIns="91416" tIns="45707" rIns="91416" bIns="45707">
            <a:spAutoFit/>
          </a:bodyPr>
          <a:lstStyle/>
          <a:p>
            <a:pPr algn="ctr">
              <a:defRPr/>
            </a:pPr>
            <a:r>
              <a:rPr lang="es-HN" b="1" dirty="0">
                <a:solidFill>
                  <a:srgbClr val="9BBB59">
                    <a:lumMod val="75000"/>
                  </a:srgbClr>
                </a:solidFill>
                <a:effectLst>
                  <a:outerShdw blurRad="38100" dist="38100" dir="2700000" algn="tl">
                    <a:srgbClr val="000000">
                      <a:alpha val="43137"/>
                    </a:srgbClr>
                  </a:outerShdw>
                </a:effectLst>
                <a:cs typeface="Arial" charset="0"/>
              </a:rPr>
              <a:t>Ciclo del Control de Gestión </a:t>
            </a:r>
          </a:p>
        </p:txBody>
      </p:sp>
      <p:sp>
        <p:nvSpPr>
          <p:cNvPr id="4" name="3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4. LA PLANIFICACIÓN Y EL PRESUPUESTO</a:t>
            </a:r>
            <a:endParaRPr lang="es-HN" sz="1600" b="1" dirty="0">
              <a:solidFill>
                <a:schemeClr val="tx2">
                  <a:lumMod val="75000"/>
                </a:schemeClr>
              </a:solidFill>
            </a:endParaRPr>
          </a:p>
        </p:txBody>
      </p:sp>
    </p:spTree>
    <p:extLst>
      <p:ext uri="{BB962C8B-B14F-4D97-AF65-F5344CB8AC3E}">
        <p14:creationId xmlns:p14="http://schemas.microsoft.com/office/powerpoint/2010/main" val="189293085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588589871"/>
              </p:ext>
            </p:extLst>
          </p:nvPr>
        </p:nvGraphicFramePr>
        <p:xfrm>
          <a:off x="1162050" y="447675"/>
          <a:ext cx="7000875" cy="2809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95264" y="3687765"/>
            <a:ext cx="5429250" cy="2585297"/>
          </a:xfrm>
          <a:prstGeom prst="rect">
            <a:avLst/>
          </a:prstGeom>
          <a:solidFill>
            <a:schemeClr val="accent2">
              <a:lumMod val="20000"/>
              <a:lumOff val="80000"/>
            </a:schemeClr>
          </a:solidFill>
          <a:ln w="28575">
            <a:solidFill>
              <a:schemeClr val="accent2">
                <a:lumMod val="60000"/>
                <a:lumOff val="40000"/>
              </a:schemeClr>
            </a:solidFill>
          </a:ln>
        </p:spPr>
        <p:txBody>
          <a:bodyPr lIns="91416" tIns="45707" rIns="91416" bIns="45707">
            <a:spAutoFit/>
          </a:bodyPr>
          <a:lstStyle/>
          <a:p>
            <a:pPr defTabSz="914125" fontAlgn="auto">
              <a:lnSpc>
                <a:spcPct val="150000"/>
              </a:lnSpc>
              <a:spcBef>
                <a:spcPts val="0"/>
              </a:spcBef>
              <a:spcAft>
                <a:spcPts val="0"/>
              </a:spcAft>
              <a:buFont typeface="Arial" pitchFamily="34" charset="0"/>
              <a:buChar char="•"/>
              <a:defRPr/>
            </a:pPr>
            <a:r>
              <a:rPr lang="es-ES" b="1" dirty="0">
                <a:solidFill>
                  <a:prstClr val="black"/>
                </a:solidFill>
                <a:latin typeface="Calibri"/>
                <a:cs typeface="Arial" pitchFamily="34" charset="0"/>
              </a:rPr>
              <a:t>Análisis y Diseño de Políticas, programas y Proyectos</a:t>
            </a:r>
          </a:p>
          <a:p>
            <a:pPr defTabSz="914125" fontAlgn="auto">
              <a:lnSpc>
                <a:spcPct val="150000"/>
              </a:lnSpc>
              <a:spcBef>
                <a:spcPts val="0"/>
              </a:spcBef>
              <a:spcAft>
                <a:spcPts val="0"/>
              </a:spcAft>
              <a:buFont typeface="Arial" pitchFamily="34" charset="0"/>
              <a:buChar char="•"/>
              <a:defRPr/>
            </a:pPr>
            <a:r>
              <a:rPr lang="es-ES" b="1" dirty="0" err="1" smtClean="0">
                <a:solidFill>
                  <a:prstClr val="black"/>
                </a:solidFill>
                <a:latin typeface="Calibri"/>
                <a:cs typeface="Arial" pitchFamily="34" charset="0"/>
              </a:rPr>
              <a:t>POA,s</a:t>
            </a:r>
            <a:r>
              <a:rPr lang="es-ES" b="1" dirty="0" smtClean="0">
                <a:solidFill>
                  <a:prstClr val="black"/>
                </a:solidFill>
                <a:latin typeface="Calibri"/>
                <a:cs typeface="Arial" pitchFamily="34" charset="0"/>
              </a:rPr>
              <a:t> </a:t>
            </a:r>
            <a:endParaRPr lang="es-ES" b="1" dirty="0">
              <a:solidFill>
                <a:prstClr val="black"/>
              </a:solidFill>
              <a:latin typeface="Calibri"/>
              <a:cs typeface="Arial" pitchFamily="34" charset="0"/>
            </a:endParaRPr>
          </a:p>
          <a:p>
            <a:pPr defTabSz="914125" fontAlgn="auto">
              <a:lnSpc>
                <a:spcPct val="150000"/>
              </a:lnSpc>
              <a:spcBef>
                <a:spcPts val="0"/>
              </a:spcBef>
              <a:spcAft>
                <a:spcPts val="0"/>
              </a:spcAft>
              <a:buFont typeface="Arial" pitchFamily="34" charset="0"/>
              <a:buChar char="•"/>
              <a:defRPr/>
            </a:pPr>
            <a:r>
              <a:rPr lang="es-ES" b="1" dirty="0">
                <a:solidFill>
                  <a:prstClr val="black"/>
                </a:solidFill>
                <a:latin typeface="Calibri"/>
                <a:cs typeface="Arial" pitchFamily="34" charset="0"/>
              </a:rPr>
              <a:t>Programación operativa a mediano y largo </a:t>
            </a:r>
            <a:r>
              <a:rPr lang="es-ES" b="1" dirty="0" smtClean="0">
                <a:solidFill>
                  <a:prstClr val="black"/>
                </a:solidFill>
                <a:latin typeface="Calibri"/>
                <a:cs typeface="Arial" pitchFamily="34" charset="0"/>
              </a:rPr>
              <a:t>plazo</a:t>
            </a:r>
          </a:p>
          <a:p>
            <a:pPr defTabSz="914125" fontAlgn="auto">
              <a:lnSpc>
                <a:spcPct val="150000"/>
              </a:lnSpc>
              <a:spcBef>
                <a:spcPts val="0"/>
              </a:spcBef>
              <a:spcAft>
                <a:spcPts val="0"/>
              </a:spcAft>
              <a:buFont typeface="Arial" pitchFamily="34" charset="0"/>
              <a:buChar char="•"/>
              <a:defRPr/>
            </a:pPr>
            <a:r>
              <a:rPr lang="es-ES" b="1" dirty="0" smtClean="0">
                <a:solidFill>
                  <a:prstClr val="black"/>
                </a:solidFill>
                <a:latin typeface="Calibri"/>
                <a:cs typeface="Arial" pitchFamily="34" charset="0"/>
              </a:rPr>
              <a:t>Evaluación </a:t>
            </a:r>
            <a:r>
              <a:rPr lang="es-ES" b="1" dirty="0">
                <a:solidFill>
                  <a:prstClr val="black"/>
                </a:solidFill>
                <a:latin typeface="Calibri"/>
                <a:cs typeface="Arial" pitchFamily="34" charset="0"/>
              </a:rPr>
              <a:t>periódica</a:t>
            </a:r>
          </a:p>
          <a:p>
            <a:pPr defTabSz="914125" fontAlgn="auto">
              <a:lnSpc>
                <a:spcPct val="150000"/>
              </a:lnSpc>
              <a:spcBef>
                <a:spcPts val="0"/>
              </a:spcBef>
              <a:spcAft>
                <a:spcPts val="0"/>
              </a:spcAft>
              <a:buFont typeface="Arial" pitchFamily="34" charset="0"/>
              <a:buChar char="•"/>
              <a:defRPr/>
            </a:pPr>
            <a:r>
              <a:rPr lang="es-ES" b="1" dirty="0">
                <a:solidFill>
                  <a:prstClr val="black"/>
                </a:solidFill>
                <a:latin typeface="Calibri"/>
                <a:cs typeface="Arial" pitchFamily="34" charset="0"/>
              </a:rPr>
              <a:t>Evaluación sectorial</a:t>
            </a:r>
          </a:p>
          <a:p>
            <a:pPr defTabSz="914125" fontAlgn="auto">
              <a:lnSpc>
                <a:spcPct val="150000"/>
              </a:lnSpc>
              <a:spcBef>
                <a:spcPts val="0"/>
              </a:spcBef>
              <a:spcAft>
                <a:spcPts val="0"/>
              </a:spcAft>
              <a:buFont typeface="Arial" pitchFamily="34" charset="0"/>
              <a:buChar char="•"/>
              <a:defRPr/>
            </a:pPr>
            <a:r>
              <a:rPr lang="es-ES" b="1" dirty="0">
                <a:solidFill>
                  <a:prstClr val="black"/>
                </a:solidFill>
                <a:latin typeface="Calibri"/>
                <a:cs typeface="Arial" pitchFamily="34" charset="0"/>
              </a:rPr>
              <a:t>Evaluación de impacto ambiental</a:t>
            </a:r>
          </a:p>
        </p:txBody>
      </p:sp>
      <p:sp>
        <p:nvSpPr>
          <p:cNvPr id="6" name="5 CuadroTexto"/>
          <p:cNvSpPr txBox="1"/>
          <p:nvPr/>
        </p:nvSpPr>
        <p:spPr>
          <a:xfrm>
            <a:off x="5857875" y="3694115"/>
            <a:ext cx="3214689" cy="2308298"/>
          </a:xfrm>
          <a:prstGeom prst="rect">
            <a:avLst/>
          </a:prstGeom>
        </p:spPr>
        <p:style>
          <a:lnRef idx="1">
            <a:schemeClr val="accent1"/>
          </a:lnRef>
          <a:fillRef idx="2">
            <a:schemeClr val="accent1"/>
          </a:fillRef>
          <a:effectRef idx="1">
            <a:schemeClr val="accent1"/>
          </a:effectRef>
          <a:fontRef idx="minor">
            <a:schemeClr val="dk1"/>
          </a:fontRef>
        </p:style>
        <p:txBody>
          <a:bodyPr lIns="91416" tIns="45707" rIns="91416" bIns="45707">
            <a:spAutoFit/>
          </a:bodyPr>
          <a:lstStyle/>
          <a:p>
            <a:pPr defTabSz="914125" fontAlgn="auto">
              <a:spcBef>
                <a:spcPts val="0"/>
              </a:spcBef>
              <a:spcAft>
                <a:spcPts val="0"/>
              </a:spcAft>
              <a:buFont typeface="Arial" pitchFamily="34" charset="0"/>
              <a:buChar char="•"/>
              <a:defRPr/>
            </a:pPr>
            <a:r>
              <a:rPr lang="es-ES" b="1" dirty="0">
                <a:solidFill>
                  <a:prstClr val="black"/>
                </a:solidFill>
              </a:rPr>
              <a:t>Definir indicadores de eficiencia y eficacia</a:t>
            </a:r>
          </a:p>
          <a:p>
            <a:pPr defTabSz="914125" fontAlgn="auto">
              <a:spcBef>
                <a:spcPts val="0"/>
              </a:spcBef>
              <a:spcAft>
                <a:spcPts val="0"/>
              </a:spcAft>
              <a:buFont typeface="Arial" pitchFamily="34" charset="0"/>
              <a:buChar char="•"/>
              <a:defRPr/>
            </a:pPr>
            <a:endParaRPr lang="es-ES" b="1" dirty="0">
              <a:solidFill>
                <a:prstClr val="black"/>
              </a:solidFill>
            </a:endParaRPr>
          </a:p>
          <a:p>
            <a:pPr defTabSz="914125" fontAlgn="auto">
              <a:spcBef>
                <a:spcPts val="0"/>
              </a:spcBef>
              <a:spcAft>
                <a:spcPts val="0"/>
              </a:spcAft>
              <a:buFont typeface="Arial" pitchFamily="34" charset="0"/>
              <a:buChar char="•"/>
              <a:defRPr/>
            </a:pPr>
            <a:r>
              <a:rPr lang="es-ES" b="1" dirty="0">
                <a:solidFill>
                  <a:prstClr val="black"/>
                </a:solidFill>
              </a:rPr>
              <a:t>Proyectos  y gestión de recursos financiar proyectos</a:t>
            </a:r>
          </a:p>
          <a:p>
            <a:pPr defTabSz="914125" fontAlgn="auto">
              <a:spcBef>
                <a:spcPts val="0"/>
              </a:spcBef>
              <a:spcAft>
                <a:spcPts val="0"/>
              </a:spcAft>
              <a:buFont typeface="Arial" pitchFamily="34" charset="0"/>
              <a:buChar char="•"/>
              <a:defRPr/>
            </a:pPr>
            <a:endParaRPr lang="es-ES" b="1" dirty="0">
              <a:solidFill>
                <a:prstClr val="black"/>
              </a:solidFill>
            </a:endParaRPr>
          </a:p>
          <a:p>
            <a:pPr defTabSz="914125" fontAlgn="auto">
              <a:spcBef>
                <a:spcPts val="0"/>
              </a:spcBef>
              <a:spcAft>
                <a:spcPts val="0"/>
              </a:spcAft>
              <a:buFont typeface="Arial" pitchFamily="34" charset="0"/>
              <a:buChar char="•"/>
              <a:defRPr/>
            </a:pPr>
            <a:r>
              <a:rPr lang="es-ES" b="1" dirty="0">
                <a:solidFill>
                  <a:prstClr val="black"/>
                </a:solidFill>
              </a:rPr>
              <a:t>Diseño y operación de sistemas de estadísticas</a:t>
            </a:r>
          </a:p>
        </p:txBody>
      </p:sp>
      <p:sp>
        <p:nvSpPr>
          <p:cNvPr id="9" name="8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4. LA PLANIFICACIÓN Y EL PRESUPUESTO</a:t>
            </a:r>
            <a:endParaRPr lang="es-HN" sz="1600" b="1" dirty="0">
              <a:solidFill>
                <a:schemeClr val="tx2">
                  <a:lumMod val="75000"/>
                </a:schemeClr>
              </a:solidFill>
            </a:endParaRPr>
          </a:p>
        </p:txBody>
      </p:sp>
    </p:spTree>
    <p:extLst>
      <p:ext uri="{BB962C8B-B14F-4D97-AF65-F5344CB8AC3E}">
        <p14:creationId xmlns:p14="http://schemas.microsoft.com/office/powerpoint/2010/main" val="294044383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116582" y="5699812"/>
            <a:ext cx="5744390" cy="64770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6" tIns="45707" rIns="91416" bIns="45707" anchor="ctr"/>
          <a:lstStyle/>
          <a:p>
            <a:pPr algn="ctr" defTabSz="914125" fontAlgn="auto">
              <a:spcBef>
                <a:spcPts val="0"/>
              </a:spcBef>
              <a:spcAft>
                <a:spcPts val="0"/>
              </a:spcAft>
              <a:defRPr/>
            </a:pPr>
            <a:r>
              <a:rPr lang="es-HN" kern="0" dirty="0" smtClean="0">
                <a:solidFill>
                  <a:srgbClr val="002060"/>
                </a:solidFill>
              </a:rPr>
              <a:t>Proceso </a:t>
            </a:r>
            <a:r>
              <a:rPr lang="es-HN" kern="0" dirty="0">
                <a:solidFill>
                  <a:srgbClr val="002060"/>
                </a:solidFill>
              </a:rPr>
              <a:t>de </a:t>
            </a:r>
            <a:r>
              <a:rPr lang="es-HN" kern="0" dirty="0" smtClean="0">
                <a:solidFill>
                  <a:srgbClr val="002060"/>
                </a:solidFill>
              </a:rPr>
              <a:t>regionalización en la formulación </a:t>
            </a:r>
            <a:r>
              <a:rPr lang="es-HN" kern="0" dirty="0">
                <a:solidFill>
                  <a:srgbClr val="002060"/>
                </a:solidFill>
              </a:rPr>
              <a:t>del </a:t>
            </a:r>
            <a:r>
              <a:rPr lang="es-HN" kern="0" dirty="0" smtClean="0">
                <a:solidFill>
                  <a:srgbClr val="002060"/>
                </a:solidFill>
              </a:rPr>
              <a:t>POA-presupuesto, </a:t>
            </a:r>
            <a:endParaRPr lang="es-HN" kern="0" dirty="0">
              <a:solidFill>
                <a:sysClr val="windowText" lastClr="000000"/>
              </a:solidFill>
            </a:endParaRPr>
          </a:p>
        </p:txBody>
      </p:sp>
      <p:sp>
        <p:nvSpPr>
          <p:cNvPr id="7" name="6 Rectángulo redondeado"/>
          <p:cNvSpPr/>
          <p:nvPr/>
        </p:nvSpPr>
        <p:spPr>
          <a:xfrm>
            <a:off x="274915" y="2028402"/>
            <a:ext cx="7355977" cy="87539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6" tIns="45707" rIns="91416" bIns="45707" anchor="ctr"/>
          <a:lstStyle/>
          <a:p>
            <a:pPr algn="ctr" defTabSz="914125" fontAlgn="auto">
              <a:spcBef>
                <a:spcPts val="0"/>
              </a:spcBef>
              <a:spcAft>
                <a:spcPts val="0"/>
              </a:spcAft>
              <a:defRPr/>
            </a:pPr>
            <a:r>
              <a:rPr lang="es-HN" sz="2000" kern="0" dirty="0">
                <a:solidFill>
                  <a:srgbClr val="002060"/>
                </a:solidFill>
                <a:effectLst>
                  <a:outerShdw blurRad="38100" dist="38100" dir="2700000" algn="tl">
                    <a:srgbClr val="000000">
                      <a:alpha val="43137"/>
                    </a:srgbClr>
                  </a:outerShdw>
                </a:effectLst>
              </a:rPr>
              <a:t>Planificación estratégica y Presupuesto basado en Gestión por Resultados. </a:t>
            </a:r>
          </a:p>
        </p:txBody>
      </p:sp>
      <p:sp>
        <p:nvSpPr>
          <p:cNvPr id="8" name="7 Rectángulo redondeado"/>
          <p:cNvSpPr/>
          <p:nvPr/>
        </p:nvSpPr>
        <p:spPr>
          <a:xfrm>
            <a:off x="1448933" y="3198644"/>
            <a:ext cx="6965724" cy="871735"/>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16" tIns="45707" rIns="91416" bIns="45707" anchor="ctr"/>
          <a:lstStyle/>
          <a:p>
            <a:pPr algn="ctr">
              <a:defRPr/>
            </a:pPr>
            <a:r>
              <a:rPr lang="es-HN" sz="2000" dirty="0">
                <a:solidFill>
                  <a:srgbClr val="002060"/>
                </a:solidFill>
                <a:effectLst>
                  <a:outerShdw blurRad="38100" dist="38100" dir="2700000" algn="tl">
                    <a:srgbClr val="000000">
                      <a:alpha val="43137"/>
                    </a:srgbClr>
                  </a:outerShdw>
                </a:effectLst>
              </a:rPr>
              <a:t>Elaboración del POA-Presupuesto de acuerdo a lineamientos y directrices de los Órganos Rectores.</a:t>
            </a:r>
          </a:p>
        </p:txBody>
      </p:sp>
      <p:sp>
        <p:nvSpPr>
          <p:cNvPr id="9" name="8 Rectángulo redondeado"/>
          <p:cNvSpPr/>
          <p:nvPr/>
        </p:nvSpPr>
        <p:spPr>
          <a:xfrm>
            <a:off x="1710198" y="4470169"/>
            <a:ext cx="6965723" cy="833111"/>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16" tIns="45707" rIns="91416" bIns="45707" anchor="ctr"/>
          <a:lstStyle/>
          <a:p>
            <a:pPr marL="352320" indent="-352320" algn="ctr">
              <a:defRPr/>
            </a:pPr>
            <a:r>
              <a:rPr lang="es-HN" dirty="0">
                <a:solidFill>
                  <a:srgbClr val="002060"/>
                </a:solidFill>
              </a:rPr>
              <a:t>Implementación de sistemas de Monitoreo de Gestión, Rendición de Cuentas y Evaluación</a:t>
            </a:r>
          </a:p>
        </p:txBody>
      </p:sp>
      <p:sp>
        <p:nvSpPr>
          <p:cNvPr id="10" name="9 Rectángulo"/>
          <p:cNvSpPr/>
          <p:nvPr/>
        </p:nvSpPr>
        <p:spPr>
          <a:xfrm>
            <a:off x="2" y="876311"/>
            <a:ext cx="4735286" cy="892628"/>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6" tIns="45707" rIns="91416" bIns="45707"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5" fontAlgn="auto">
              <a:spcBef>
                <a:spcPts val="0"/>
              </a:spcBef>
              <a:spcAft>
                <a:spcPts val="0"/>
              </a:spcAft>
              <a:defRPr/>
            </a:pPr>
            <a:r>
              <a:rPr lang="es-MX" sz="2800" b="1" kern="0" cap="all" dirty="0">
                <a:ln w="0"/>
                <a:solidFill>
                  <a:schemeClr val="accent1">
                    <a:lumMod val="50000"/>
                  </a:schemeClr>
                </a:solidFill>
                <a:effectLst>
                  <a:reflection blurRad="12700" stA="50000" endPos="50000" dist="5000" dir="5400000" sy="-100000" rotWithShape="0"/>
                </a:effectLst>
              </a:rPr>
              <a:t>Compromisos de parte de las Instituciones</a:t>
            </a:r>
            <a:endParaRPr lang="es-HN" sz="2800" b="1" kern="0" cap="all" dirty="0">
              <a:ln w="0"/>
              <a:solidFill>
                <a:schemeClr val="accent1">
                  <a:lumMod val="50000"/>
                </a:schemeClr>
              </a:solidFill>
              <a:effectLst>
                <a:reflection blurRad="12700" stA="50000" endPos="50000" dist="5000" dir="5400000" sy="-100000" rotWithShape="0"/>
              </a:effectLst>
            </a:endParaRPr>
          </a:p>
        </p:txBody>
      </p:sp>
      <p:sp>
        <p:nvSpPr>
          <p:cNvPr id="11" name="10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4. LA PLANIFICACIÓN Y EL PRESUPUESTO</a:t>
            </a:r>
            <a:endParaRPr lang="es-HN" sz="1600" b="1" dirty="0">
              <a:solidFill>
                <a:schemeClr val="tx2">
                  <a:lumMod val="75000"/>
                </a:schemeClr>
              </a:solidFill>
            </a:endParaRPr>
          </a:p>
        </p:txBody>
      </p:sp>
    </p:spTree>
    <p:extLst>
      <p:ext uri="{BB962C8B-B14F-4D97-AF65-F5344CB8AC3E}">
        <p14:creationId xmlns:p14="http://schemas.microsoft.com/office/powerpoint/2010/main" val="96352153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509" y="5495636"/>
            <a:ext cx="1699491" cy="1080655"/>
          </a:xfrm>
          <a:prstGeom prst="rect">
            <a:avLst/>
          </a:prstGeom>
        </p:spPr>
      </p:pic>
      <p:graphicFrame>
        <p:nvGraphicFramePr>
          <p:cNvPr id="12" name="11 Diagrama"/>
          <p:cNvGraphicFramePr/>
          <p:nvPr>
            <p:extLst>
              <p:ext uri="{D42A27DB-BD31-4B8C-83A1-F6EECF244321}">
                <p14:modId xmlns:p14="http://schemas.microsoft.com/office/powerpoint/2010/main" val="4026112464"/>
              </p:ext>
            </p:extLst>
          </p:nvPr>
        </p:nvGraphicFramePr>
        <p:xfrm>
          <a:off x="625331" y="1346199"/>
          <a:ext cx="7915563" cy="4375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12 CuadroTexto"/>
          <p:cNvSpPr txBox="1"/>
          <p:nvPr/>
        </p:nvSpPr>
        <p:spPr>
          <a:xfrm>
            <a:off x="2260168" y="628073"/>
            <a:ext cx="4645890" cy="400110"/>
          </a:xfrm>
          <a:prstGeom prst="rect">
            <a:avLst/>
          </a:prstGeom>
          <a:noFill/>
        </p:spPr>
        <p:txBody>
          <a:bodyPr wrap="square" rtlCol="0">
            <a:spAutoFit/>
          </a:bodyPr>
          <a:lstStyle/>
          <a:p>
            <a:pPr algn="ctr"/>
            <a:r>
              <a:rPr lang="es-HN" sz="2000" b="1" dirty="0" smtClean="0">
                <a:latin typeface="Arial Black" pitchFamily="34" charset="0"/>
              </a:rPr>
              <a:t>Contenido de la Presentación </a:t>
            </a:r>
            <a:endParaRPr lang="es-HN" sz="2000" b="1" dirty="0">
              <a:latin typeface="Arial Black" pitchFamily="34" charset="0"/>
            </a:endParaRPr>
          </a:p>
        </p:txBody>
      </p:sp>
    </p:spTree>
    <p:extLst>
      <p:ext uri="{BB962C8B-B14F-4D97-AF65-F5344CB8AC3E}">
        <p14:creationId xmlns:p14="http://schemas.microsoft.com/office/powerpoint/2010/main" val="3737111264"/>
      </p:ext>
    </p:extLst>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685801" y="838201"/>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51" tIns="46025" rIns="92051" bIns="46025"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64" algn="ctr" rtl="0" eaLnBrk="0" fontAlgn="base" hangingPunct="0">
              <a:spcBef>
                <a:spcPct val="0"/>
              </a:spcBef>
              <a:spcAft>
                <a:spcPct val="0"/>
              </a:spcAft>
              <a:defRPr sz="4400">
                <a:solidFill>
                  <a:schemeClr val="tx2"/>
                </a:solidFill>
                <a:latin typeface="Times New Roman" pitchFamily="18" charset="0"/>
              </a:defRPr>
            </a:lvl6pPr>
            <a:lvl7pPr marL="914125" algn="ctr" rtl="0" eaLnBrk="0" fontAlgn="base" hangingPunct="0">
              <a:spcBef>
                <a:spcPct val="0"/>
              </a:spcBef>
              <a:spcAft>
                <a:spcPct val="0"/>
              </a:spcAft>
              <a:defRPr sz="4400">
                <a:solidFill>
                  <a:schemeClr val="tx2"/>
                </a:solidFill>
                <a:latin typeface="Times New Roman" pitchFamily="18" charset="0"/>
              </a:defRPr>
            </a:lvl7pPr>
            <a:lvl8pPr marL="1371188" algn="ctr" rtl="0" eaLnBrk="0" fontAlgn="base" hangingPunct="0">
              <a:spcBef>
                <a:spcPct val="0"/>
              </a:spcBef>
              <a:spcAft>
                <a:spcPct val="0"/>
              </a:spcAft>
              <a:defRPr sz="4400">
                <a:solidFill>
                  <a:schemeClr val="tx2"/>
                </a:solidFill>
                <a:latin typeface="Times New Roman" pitchFamily="18" charset="0"/>
              </a:defRPr>
            </a:lvl8pPr>
            <a:lvl9pPr marL="1828251"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sz="4400" b="1" i="0" u="none" strike="noStrike" kern="0" cap="none" spc="0" normalizeH="0" baseline="0" noProof="0" smtClean="0">
                <a:ln>
                  <a:noFill/>
                </a:ln>
                <a:solidFill>
                  <a:srgbClr val="000000"/>
                </a:solidFill>
                <a:effectLst/>
                <a:uLnTx/>
                <a:uFillTx/>
                <a:latin typeface="Times New Roman"/>
                <a:ea typeface="+mj-ea"/>
                <a:cs typeface="+mj-cs"/>
              </a:rPr>
              <a:t>EL PRESUPUESTO</a:t>
            </a:r>
            <a:br>
              <a:rPr kumimoji="0" lang="es-ES_tradnl" sz="4400" b="1" i="0" u="none" strike="noStrike" kern="0" cap="none" spc="0" normalizeH="0" baseline="0" noProof="0" smtClean="0">
                <a:ln>
                  <a:noFill/>
                </a:ln>
                <a:solidFill>
                  <a:srgbClr val="000000"/>
                </a:solidFill>
                <a:effectLst/>
                <a:uLnTx/>
                <a:uFillTx/>
                <a:latin typeface="Times New Roman"/>
                <a:ea typeface="+mj-ea"/>
                <a:cs typeface="+mj-cs"/>
              </a:rPr>
            </a:br>
            <a:r>
              <a:rPr kumimoji="0" lang="es-ES_tradnl" sz="4400" b="1" i="0" u="none" strike="noStrike" kern="0" cap="none" spc="0" normalizeH="0" baseline="0" noProof="0" smtClean="0">
                <a:ln>
                  <a:noFill/>
                </a:ln>
                <a:solidFill>
                  <a:srgbClr val="000000"/>
                </a:solidFill>
                <a:effectLst/>
                <a:uLnTx/>
                <a:uFillTx/>
                <a:latin typeface="Times New Roman"/>
                <a:ea typeface="+mj-ea"/>
                <a:cs typeface="+mj-cs"/>
              </a:rPr>
              <a:t>COMO INSTRUMENTO</a:t>
            </a:r>
          </a:p>
        </p:txBody>
      </p:sp>
      <p:graphicFrame>
        <p:nvGraphicFramePr>
          <p:cNvPr id="3" name="2 Diagrama"/>
          <p:cNvGraphicFramePr/>
          <p:nvPr>
            <p:extLst>
              <p:ext uri="{D42A27DB-BD31-4B8C-83A1-F6EECF244321}">
                <p14:modId xmlns:p14="http://schemas.microsoft.com/office/powerpoint/2010/main" val="3004732273"/>
              </p:ext>
            </p:extLst>
          </p:nvPr>
        </p:nvGraphicFramePr>
        <p:xfrm>
          <a:off x="952500" y="2282825"/>
          <a:ext cx="73151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2647950" y="6553200"/>
            <a:ext cx="5191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4. LA PLANIFICACIÓN Y EL PRESUPUESTO</a:t>
            </a:r>
            <a:endParaRPr lang="es-HN" sz="1600" b="1" dirty="0">
              <a:solidFill>
                <a:schemeClr val="tx2">
                  <a:lumMod val="75000"/>
                </a:schemeClr>
              </a:solidFill>
            </a:endParaRPr>
          </a:p>
        </p:txBody>
      </p:sp>
    </p:spTree>
    <p:extLst>
      <p:ext uri="{BB962C8B-B14F-4D97-AF65-F5344CB8AC3E}">
        <p14:creationId xmlns:p14="http://schemas.microsoft.com/office/powerpoint/2010/main" val="78858851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07860" y="594114"/>
            <a:ext cx="3023169" cy="49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413" tIns="61207" rIns="122413" bIns="61207">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defTabSz="688975">
              <a:defRPr>
                <a:solidFill>
                  <a:schemeClr val="tx1"/>
                </a:solidFill>
                <a:latin typeface="Arial" pitchFamily="34" charset="0"/>
              </a:defRPr>
            </a:lvl1pPr>
            <a:lvl2pPr defTabSz="688975">
              <a:defRPr>
                <a:solidFill>
                  <a:schemeClr val="tx1"/>
                </a:solidFill>
                <a:latin typeface="Arial" pitchFamily="34" charset="0"/>
              </a:defRPr>
            </a:lvl2pPr>
            <a:lvl3pPr defTabSz="688975">
              <a:defRPr>
                <a:solidFill>
                  <a:schemeClr val="tx1"/>
                </a:solidFill>
                <a:latin typeface="Arial" pitchFamily="34" charset="0"/>
              </a:defRPr>
            </a:lvl3pPr>
            <a:lvl4pPr defTabSz="688975">
              <a:defRPr>
                <a:solidFill>
                  <a:schemeClr val="tx1"/>
                </a:solidFill>
                <a:latin typeface="Arial" pitchFamily="34" charset="0"/>
              </a:defRPr>
            </a:lvl4pPr>
            <a:lvl5pPr defTabSz="688975">
              <a:defRPr>
                <a:solidFill>
                  <a:schemeClr val="tx1"/>
                </a:solidFill>
                <a:latin typeface="Arial" pitchFamily="34" charset="0"/>
              </a:defRPr>
            </a:lvl5pPr>
            <a:lvl6pPr defTabSz="688975" fontAlgn="base">
              <a:spcBef>
                <a:spcPct val="0"/>
              </a:spcBef>
              <a:spcAft>
                <a:spcPct val="0"/>
              </a:spcAft>
              <a:defRPr>
                <a:solidFill>
                  <a:schemeClr val="tx1"/>
                </a:solidFill>
                <a:latin typeface="Arial" pitchFamily="34" charset="0"/>
              </a:defRPr>
            </a:lvl6pPr>
            <a:lvl7pPr defTabSz="688975" fontAlgn="base">
              <a:spcBef>
                <a:spcPct val="0"/>
              </a:spcBef>
              <a:spcAft>
                <a:spcPct val="0"/>
              </a:spcAft>
              <a:defRPr>
                <a:solidFill>
                  <a:schemeClr val="tx1"/>
                </a:solidFill>
                <a:latin typeface="Arial" pitchFamily="34" charset="0"/>
              </a:defRPr>
            </a:lvl7pPr>
            <a:lvl8pPr defTabSz="688975" fontAlgn="base">
              <a:spcBef>
                <a:spcPct val="0"/>
              </a:spcBef>
              <a:spcAft>
                <a:spcPct val="0"/>
              </a:spcAft>
              <a:defRPr>
                <a:solidFill>
                  <a:schemeClr val="tx1"/>
                </a:solidFill>
                <a:latin typeface="Arial" pitchFamily="34" charset="0"/>
              </a:defRPr>
            </a:lvl8pPr>
            <a:lvl9pPr defTabSz="688975" fontAlgn="base">
              <a:spcBef>
                <a:spcPct val="0"/>
              </a:spcBef>
              <a:spcAft>
                <a:spcPct val="0"/>
              </a:spcAft>
              <a:defRPr>
                <a:solidFill>
                  <a:schemeClr val="tx1"/>
                </a:solidFill>
                <a:latin typeface="Arial" pitchFamily="34" charset="0"/>
              </a:defRPr>
            </a:lvl9pPr>
          </a:lstStyle>
          <a:p>
            <a:pPr algn="ctr">
              <a:spcBef>
                <a:spcPct val="50000"/>
              </a:spcBef>
            </a:pPr>
            <a:r>
              <a:rPr lang="es-AR"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rPr>
              <a:t>Conceptos:</a:t>
            </a:r>
          </a:p>
        </p:txBody>
      </p:sp>
      <p:sp>
        <p:nvSpPr>
          <p:cNvPr id="13" name="Text Box 15"/>
          <p:cNvSpPr txBox="1">
            <a:spLocks noChangeArrowheads="1"/>
          </p:cNvSpPr>
          <p:nvPr/>
        </p:nvSpPr>
        <p:spPr bwMode="auto">
          <a:xfrm>
            <a:off x="190727" y="1581615"/>
            <a:ext cx="8784771" cy="45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413" tIns="61207" rIns="122413" bIns="61207">
            <a:spAutoFit/>
          </a:bodyPr>
          <a:lstStyle>
            <a:lvl1pPr defTabSz="688975">
              <a:defRPr>
                <a:solidFill>
                  <a:schemeClr val="tx1"/>
                </a:solidFill>
                <a:latin typeface="Arial" pitchFamily="34" charset="0"/>
              </a:defRPr>
            </a:lvl1pPr>
            <a:lvl2pPr defTabSz="688975">
              <a:defRPr>
                <a:solidFill>
                  <a:schemeClr val="tx1"/>
                </a:solidFill>
                <a:latin typeface="Arial" pitchFamily="34" charset="0"/>
              </a:defRPr>
            </a:lvl2pPr>
            <a:lvl3pPr defTabSz="688975">
              <a:defRPr>
                <a:solidFill>
                  <a:schemeClr val="tx1"/>
                </a:solidFill>
                <a:latin typeface="Arial" pitchFamily="34" charset="0"/>
              </a:defRPr>
            </a:lvl3pPr>
            <a:lvl4pPr defTabSz="688975">
              <a:defRPr>
                <a:solidFill>
                  <a:schemeClr val="tx1"/>
                </a:solidFill>
                <a:latin typeface="Arial" pitchFamily="34" charset="0"/>
              </a:defRPr>
            </a:lvl4pPr>
            <a:lvl5pPr defTabSz="688975">
              <a:defRPr>
                <a:solidFill>
                  <a:schemeClr val="tx1"/>
                </a:solidFill>
                <a:latin typeface="Arial" pitchFamily="34" charset="0"/>
              </a:defRPr>
            </a:lvl5pPr>
            <a:lvl6pPr defTabSz="688975" fontAlgn="base">
              <a:spcBef>
                <a:spcPct val="0"/>
              </a:spcBef>
              <a:spcAft>
                <a:spcPct val="0"/>
              </a:spcAft>
              <a:defRPr>
                <a:solidFill>
                  <a:schemeClr val="tx1"/>
                </a:solidFill>
                <a:latin typeface="Arial" pitchFamily="34" charset="0"/>
              </a:defRPr>
            </a:lvl6pPr>
            <a:lvl7pPr defTabSz="688975" fontAlgn="base">
              <a:spcBef>
                <a:spcPct val="0"/>
              </a:spcBef>
              <a:spcAft>
                <a:spcPct val="0"/>
              </a:spcAft>
              <a:defRPr>
                <a:solidFill>
                  <a:schemeClr val="tx1"/>
                </a:solidFill>
                <a:latin typeface="Arial" pitchFamily="34" charset="0"/>
              </a:defRPr>
            </a:lvl7pPr>
            <a:lvl8pPr defTabSz="688975" fontAlgn="base">
              <a:spcBef>
                <a:spcPct val="0"/>
              </a:spcBef>
              <a:spcAft>
                <a:spcPct val="0"/>
              </a:spcAft>
              <a:defRPr>
                <a:solidFill>
                  <a:schemeClr val="tx1"/>
                </a:solidFill>
                <a:latin typeface="Arial" pitchFamily="34" charset="0"/>
              </a:defRPr>
            </a:lvl8pPr>
            <a:lvl9pPr defTabSz="688975" fontAlgn="base">
              <a:spcBef>
                <a:spcPct val="0"/>
              </a:spcBef>
              <a:spcAft>
                <a:spcPct val="0"/>
              </a:spcAft>
              <a:defRPr>
                <a:solidFill>
                  <a:schemeClr val="tx1"/>
                </a:solidFill>
                <a:latin typeface="Arial" pitchFamily="34" charset="0"/>
              </a:defRPr>
            </a:lvl9pPr>
          </a:lstStyle>
          <a:p>
            <a:pPr marL="285750" indent="-285750" algn="just">
              <a:lnSpc>
                <a:spcPct val="120000"/>
              </a:lnSpc>
              <a:buFont typeface="Arial" pitchFamily="34" charset="0"/>
              <a:buChar char="•"/>
            </a:pPr>
            <a:r>
              <a:rPr lang="es-AR" sz="1600" dirty="0" smtClean="0">
                <a:latin typeface="Helvetica 55 Roman" pitchFamily="34" charset="0"/>
              </a:rPr>
              <a:t>Constituyen </a:t>
            </a:r>
            <a:r>
              <a:rPr lang="es-AR" sz="1600" dirty="0">
                <a:latin typeface="Helvetica 55 Roman" pitchFamily="34" charset="0"/>
              </a:rPr>
              <a:t>las transacciones financieras que realizan las instituciones públicas para adquirir los bienes y servicios que requiere la producción pública</a:t>
            </a:r>
            <a:r>
              <a:rPr lang="es-AR" sz="1600" dirty="0" smtClean="0">
                <a:latin typeface="Helvetica 55 Roman" pitchFamily="34" charset="0"/>
              </a:rPr>
              <a:t>,</a:t>
            </a:r>
            <a:r>
              <a:rPr lang="es-HN" sz="1600" dirty="0">
                <a:latin typeface="Helvetica 55 Roman" pitchFamily="34" charset="0"/>
              </a:rPr>
              <a:t> en virtud de ley para cumplir sus </a:t>
            </a:r>
            <a:r>
              <a:rPr lang="es-HN" sz="1600" dirty="0" smtClean="0">
                <a:latin typeface="Helvetica 55 Roman" pitchFamily="34" charset="0"/>
              </a:rPr>
              <a:t>finalidad principal consistente </a:t>
            </a:r>
            <a:r>
              <a:rPr lang="es-HN" sz="1600" dirty="0">
                <a:latin typeface="Helvetica 55 Roman" pitchFamily="34" charset="0"/>
              </a:rPr>
              <a:t>en la satisfacción de necesidades públicas</a:t>
            </a:r>
            <a:r>
              <a:rPr lang="es-AR" sz="1600" dirty="0" smtClean="0">
                <a:latin typeface="Helvetica 55 Roman" pitchFamily="34" charset="0"/>
              </a:rPr>
              <a:t> </a:t>
            </a:r>
            <a:r>
              <a:rPr lang="es-AR" sz="1600" dirty="0">
                <a:latin typeface="Helvetica 55 Roman" pitchFamily="34" charset="0"/>
              </a:rPr>
              <a:t>o para transferir los recursos recaudados a los diferentes agentes económicos</a:t>
            </a:r>
            <a:r>
              <a:rPr lang="es-AR" sz="1600" dirty="0" smtClean="0">
                <a:latin typeface="Helvetica 55 Roman" pitchFamily="34" charset="0"/>
              </a:rPr>
              <a:t>.</a:t>
            </a:r>
            <a:r>
              <a:rPr lang="es-HN" sz="1600" dirty="0">
                <a:latin typeface="Helvetica 55 Roman" pitchFamily="34" charset="0"/>
              </a:rPr>
              <a:t> </a:t>
            </a:r>
          </a:p>
          <a:p>
            <a:pPr marL="285750" indent="-285750" algn="just">
              <a:lnSpc>
                <a:spcPct val="120000"/>
              </a:lnSpc>
              <a:buFont typeface="Arial" pitchFamily="34" charset="0"/>
              <a:buChar char="•"/>
            </a:pPr>
            <a:r>
              <a:rPr lang="es-HN" sz="1600" dirty="0" smtClean="0">
                <a:latin typeface="Helvetica 55 Roman" pitchFamily="34" charset="0"/>
              </a:rPr>
              <a:t>El </a:t>
            </a:r>
            <a:r>
              <a:rPr lang="es-HN" sz="1600" dirty="0">
                <a:latin typeface="Helvetica 55 Roman" pitchFamily="34" charset="0"/>
              </a:rPr>
              <a:t>gasto público es aquel en que el Estado incurre para sostener  las instituciones  gubernamentales y para </a:t>
            </a:r>
            <a:r>
              <a:rPr lang="es-HN" sz="1600" dirty="0" err="1">
                <a:latin typeface="Helvetica 55 Roman" pitchFamily="34" charset="0"/>
              </a:rPr>
              <a:t>ﬁnanciar</a:t>
            </a:r>
            <a:r>
              <a:rPr lang="es-HN" sz="1600" dirty="0">
                <a:latin typeface="Helvetica 55 Roman" pitchFamily="34" charset="0"/>
              </a:rPr>
              <a:t> servicios públicos prioritarios que permanecen en manos estatales; es decir, la cantidad de recursos con que puede funcionar el Estado para el ejercicio de sus diversas </a:t>
            </a:r>
            <a:r>
              <a:rPr lang="es-HN" sz="1600" dirty="0" smtClean="0">
                <a:latin typeface="Helvetica 55 Roman" pitchFamily="34" charset="0"/>
              </a:rPr>
              <a:t>funciones</a:t>
            </a:r>
            <a:endParaRPr lang="es-HN" sz="1600" dirty="0">
              <a:latin typeface="Helvetica 55 Roman" pitchFamily="34" charset="0"/>
            </a:endParaRPr>
          </a:p>
          <a:p>
            <a:pPr marL="285750" indent="-285750" algn="just">
              <a:lnSpc>
                <a:spcPct val="120000"/>
              </a:lnSpc>
              <a:buFont typeface="Arial" pitchFamily="34" charset="0"/>
              <a:buChar char="•"/>
            </a:pPr>
            <a:r>
              <a:rPr lang="es-HN" sz="1600" dirty="0" smtClean="0">
                <a:latin typeface="Helvetica 55 Roman" pitchFamily="34" charset="0"/>
              </a:rPr>
              <a:t>Se </a:t>
            </a:r>
            <a:r>
              <a:rPr lang="es-HN" sz="1600" dirty="0">
                <a:latin typeface="Helvetica 55 Roman" pitchFamily="34" charset="0"/>
              </a:rPr>
              <a:t>entiende como un monto global para todos los compromisos, se desprende un concepto más </a:t>
            </a:r>
            <a:r>
              <a:rPr lang="es-HN" sz="1600" dirty="0" err="1">
                <a:latin typeface="Helvetica 55 Roman" pitchFamily="34" charset="0"/>
              </a:rPr>
              <a:t>especíﬁco</a:t>
            </a:r>
            <a:r>
              <a:rPr lang="es-HN" sz="1600" dirty="0">
                <a:latin typeface="Helvetica 55 Roman" pitchFamily="34" charset="0"/>
              </a:rPr>
              <a:t> donde se visualiza con mayor precisión la </a:t>
            </a:r>
            <a:r>
              <a:rPr lang="es-HN" sz="1600" dirty="0" err="1">
                <a:latin typeface="Helvetica 55 Roman" pitchFamily="34" charset="0"/>
              </a:rPr>
              <a:t>signación</a:t>
            </a:r>
            <a:r>
              <a:rPr lang="es-HN" sz="1600" dirty="0">
                <a:latin typeface="Helvetica 55 Roman" pitchFamily="34" charset="0"/>
              </a:rPr>
              <a:t> del recurso, tal es el caso del Gasto Público Social, que no es otra cosa sino “un subconjunto del gasto público que agrupa los recursos que el Estado destina directamente para atender el desarrollo y el bienestar de su población. Hay diferentes criterios sobre las partidas presupuestarias que deben incluirse en el cómputo del gasto social, pero hay acuerdo respecto a sectores básicos tales como la educación, la salud y la vivienda”. </a:t>
            </a:r>
            <a:endParaRPr lang="es-HN" sz="1600" dirty="0" smtClean="0">
              <a:latin typeface="Helvetica 55 Roman" pitchFamily="34" charset="0"/>
            </a:endParaRPr>
          </a:p>
        </p:txBody>
      </p:sp>
      <p:sp>
        <p:nvSpPr>
          <p:cNvPr id="17" name="Text Box 6"/>
          <p:cNvSpPr txBox="1">
            <a:spLocks noChangeArrowheads="1"/>
          </p:cNvSpPr>
          <p:nvPr/>
        </p:nvSpPr>
        <p:spPr bwMode="auto">
          <a:xfrm>
            <a:off x="307860" y="1070752"/>
            <a:ext cx="8550506" cy="49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413" tIns="61207" rIns="122413" bIns="61207">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defTabSz="688975">
              <a:defRPr>
                <a:solidFill>
                  <a:schemeClr val="tx1"/>
                </a:solidFill>
                <a:latin typeface="Arial" pitchFamily="34" charset="0"/>
              </a:defRPr>
            </a:lvl1pPr>
            <a:lvl2pPr defTabSz="688975">
              <a:defRPr>
                <a:solidFill>
                  <a:schemeClr val="tx1"/>
                </a:solidFill>
                <a:latin typeface="Arial" pitchFamily="34" charset="0"/>
              </a:defRPr>
            </a:lvl2pPr>
            <a:lvl3pPr defTabSz="688975">
              <a:defRPr>
                <a:solidFill>
                  <a:schemeClr val="tx1"/>
                </a:solidFill>
                <a:latin typeface="Arial" pitchFamily="34" charset="0"/>
              </a:defRPr>
            </a:lvl3pPr>
            <a:lvl4pPr defTabSz="688975">
              <a:defRPr>
                <a:solidFill>
                  <a:schemeClr val="tx1"/>
                </a:solidFill>
                <a:latin typeface="Arial" pitchFamily="34" charset="0"/>
              </a:defRPr>
            </a:lvl4pPr>
            <a:lvl5pPr defTabSz="688975">
              <a:defRPr>
                <a:solidFill>
                  <a:schemeClr val="tx1"/>
                </a:solidFill>
                <a:latin typeface="Arial" pitchFamily="34" charset="0"/>
              </a:defRPr>
            </a:lvl5pPr>
            <a:lvl6pPr defTabSz="688975" fontAlgn="base">
              <a:spcBef>
                <a:spcPct val="0"/>
              </a:spcBef>
              <a:spcAft>
                <a:spcPct val="0"/>
              </a:spcAft>
              <a:defRPr>
                <a:solidFill>
                  <a:schemeClr val="tx1"/>
                </a:solidFill>
                <a:latin typeface="Arial" pitchFamily="34" charset="0"/>
              </a:defRPr>
            </a:lvl6pPr>
            <a:lvl7pPr defTabSz="688975" fontAlgn="base">
              <a:spcBef>
                <a:spcPct val="0"/>
              </a:spcBef>
              <a:spcAft>
                <a:spcPct val="0"/>
              </a:spcAft>
              <a:defRPr>
                <a:solidFill>
                  <a:schemeClr val="tx1"/>
                </a:solidFill>
                <a:latin typeface="Arial" pitchFamily="34" charset="0"/>
              </a:defRPr>
            </a:lvl7pPr>
            <a:lvl8pPr defTabSz="688975" fontAlgn="base">
              <a:spcBef>
                <a:spcPct val="0"/>
              </a:spcBef>
              <a:spcAft>
                <a:spcPct val="0"/>
              </a:spcAft>
              <a:defRPr>
                <a:solidFill>
                  <a:schemeClr val="tx1"/>
                </a:solidFill>
                <a:latin typeface="Arial" pitchFamily="34" charset="0"/>
              </a:defRPr>
            </a:lvl8pPr>
            <a:lvl9pPr defTabSz="688975" fontAlgn="base">
              <a:spcBef>
                <a:spcPct val="0"/>
              </a:spcBef>
              <a:spcAft>
                <a:spcPct val="0"/>
              </a:spcAft>
              <a:defRPr>
                <a:solidFill>
                  <a:schemeClr val="tx1"/>
                </a:solidFill>
                <a:latin typeface="Arial" pitchFamily="34" charset="0"/>
              </a:defRPr>
            </a:lvl9pPr>
          </a:lstStyle>
          <a:p>
            <a:pPr algn="ctr">
              <a:spcBef>
                <a:spcPct val="50000"/>
              </a:spcBef>
            </a:pPr>
            <a:r>
              <a:rPr lang="es-AR"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rPr>
              <a:t>gastos </a:t>
            </a:r>
            <a:r>
              <a:rPr lang="es-AR"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rPr>
              <a:t>públicos </a:t>
            </a:r>
            <a:endParaRPr lang="es-AR"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endParaRPr>
          </a:p>
        </p:txBody>
      </p:sp>
      <p:sp>
        <p:nvSpPr>
          <p:cNvPr id="5" name="4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spTree>
    <p:extLst>
      <p:ext uri="{BB962C8B-B14F-4D97-AF65-F5344CB8AC3E}">
        <p14:creationId xmlns:p14="http://schemas.microsoft.com/office/powerpoint/2010/main" val="3424961377"/>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813234"/>
            <a:ext cx="8229600" cy="819872"/>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H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Ámbito y Responsables</a:t>
            </a:r>
            <a:endParaRPr lang="es-HN"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aphicFrame>
        <p:nvGraphicFramePr>
          <p:cNvPr id="3" name="2 Diagrama"/>
          <p:cNvGraphicFramePr/>
          <p:nvPr>
            <p:extLst>
              <p:ext uri="{D42A27DB-BD31-4B8C-83A1-F6EECF244321}">
                <p14:modId xmlns:p14="http://schemas.microsoft.com/office/powerpoint/2010/main" val="185078495"/>
              </p:ext>
            </p:extLst>
          </p:nvPr>
        </p:nvGraphicFramePr>
        <p:xfrm>
          <a:off x="1204713" y="1828801"/>
          <a:ext cx="6756799" cy="4236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spTree>
    <p:extLst>
      <p:ext uri="{BB962C8B-B14F-4D97-AF65-F5344CB8AC3E}">
        <p14:creationId xmlns:p14="http://schemas.microsoft.com/office/powerpoint/2010/main" val="449469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 Imagen" descr="map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71" y="1034887"/>
            <a:ext cx="9143993" cy="550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Título"/>
          <p:cNvSpPr txBox="1">
            <a:spLocks/>
          </p:cNvSpPr>
          <p:nvPr/>
        </p:nvSpPr>
        <p:spPr>
          <a:xfrm>
            <a:off x="1328716" y="561618"/>
            <a:ext cx="6215105" cy="473269"/>
          </a:xfrm>
          <a:prstGeom prst="rect">
            <a:avLst/>
          </a:prstGeom>
        </p:spPr>
        <p:txBody>
          <a:bodyPr lIns="91416" tIns="45707" rIns="91416" bIns="45707" anchor="ctr">
            <a:normAutofit fontScale="700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5" fontAlgn="auto">
              <a:spcAft>
                <a:spcPts val="0"/>
              </a:spcAft>
              <a:defRPr/>
            </a:pPr>
            <a:r>
              <a:rPr lang="es-MX"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Franklin Gothic Medium"/>
                <a:cs typeface="Arial" pitchFamily="34" charset="0"/>
              </a:rPr>
              <a:t>División del País por Regiones</a:t>
            </a:r>
            <a:endParaRPr lang="es-E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Franklin Gothic Medium"/>
              <a:cs typeface="Arial" pitchFamily="34" charset="0"/>
            </a:endParaRPr>
          </a:p>
        </p:txBody>
      </p:sp>
      <p:sp>
        <p:nvSpPr>
          <p:cNvPr id="6" name="10 CuadroTexto"/>
          <p:cNvSpPr txBox="1">
            <a:spLocks noChangeArrowheads="1"/>
          </p:cNvSpPr>
          <p:nvPr/>
        </p:nvSpPr>
        <p:spPr bwMode="auto">
          <a:xfrm>
            <a:off x="1158877" y="1223807"/>
            <a:ext cx="1643062"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4B4B4B"/>
                </a:solidFill>
              </a:rPr>
              <a:t>1. Valle de  Sula  </a:t>
            </a:r>
          </a:p>
        </p:txBody>
      </p:sp>
      <p:sp>
        <p:nvSpPr>
          <p:cNvPr id="7" name="11 CuadroTexto"/>
          <p:cNvSpPr txBox="1">
            <a:spLocks noChangeArrowheads="1"/>
          </p:cNvSpPr>
          <p:nvPr/>
        </p:nvSpPr>
        <p:spPr bwMode="auto">
          <a:xfrm>
            <a:off x="42864" y="5513232"/>
            <a:ext cx="2286000"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009900"/>
                </a:solidFill>
              </a:rPr>
              <a:t>2. Valle de Comayagua</a:t>
            </a:r>
          </a:p>
        </p:txBody>
      </p:sp>
      <p:sp>
        <p:nvSpPr>
          <p:cNvPr id="8" name="12 CuadroTexto"/>
          <p:cNvSpPr txBox="1">
            <a:spLocks noChangeArrowheads="1"/>
          </p:cNvSpPr>
          <p:nvPr/>
        </p:nvSpPr>
        <p:spPr bwMode="auto">
          <a:xfrm>
            <a:off x="42871" y="2943063"/>
            <a:ext cx="1393825"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4B4B4B"/>
                </a:solidFill>
              </a:rPr>
              <a:t>3. Occidente</a:t>
            </a:r>
          </a:p>
        </p:txBody>
      </p:sp>
      <p:sp>
        <p:nvSpPr>
          <p:cNvPr id="9" name="13 CuadroTexto"/>
          <p:cNvSpPr txBox="1">
            <a:spLocks noChangeArrowheads="1"/>
          </p:cNvSpPr>
          <p:nvPr/>
        </p:nvSpPr>
        <p:spPr bwMode="auto">
          <a:xfrm>
            <a:off x="2886077" y="1241267"/>
            <a:ext cx="1585912"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868686"/>
                </a:solidFill>
              </a:rPr>
              <a:t>4. Valle de Lean</a:t>
            </a:r>
          </a:p>
        </p:txBody>
      </p:sp>
      <p:sp>
        <p:nvSpPr>
          <p:cNvPr id="10" name="14 CuadroTexto"/>
          <p:cNvSpPr txBox="1">
            <a:spLocks noChangeArrowheads="1"/>
          </p:cNvSpPr>
          <p:nvPr/>
        </p:nvSpPr>
        <p:spPr bwMode="auto">
          <a:xfrm>
            <a:off x="4471996" y="1896901"/>
            <a:ext cx="3000375"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9933FF"/>
                </a:solidFill>
              </a:rPr>
              <a:t>5. Valle de Aguan</a:t>
            </a:r>
            <a:endParaRPr lang="es-ES" sz="1600" b="1">
              <a:solidFill>
                <a:srgbClr val="9933FF"/>
              </a:solidFill>
            </a:endParaRPr>
          </a:p>
        </p:txBody>
      </p:sp>
      <p:sp>
        <p:nvSpPr>
          <p:cNvPr id="11" name="15 CuadroTexto"/>
          <p:cNvSpPr txBox="1">
            <a:spLocks noChangeArrowheads="1"/>
          </p:cNvSpPr>
          <p:nvPr/>
        </p:nvSpPr>
        <p:spPr bwMode="auto">
          <a:xfrm>
            <a:off x="7186614" y="1682593"/>
            <a:ext cx="2000250" cy="7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9900FF"/>
                </a:solidFill>
              </a:rPr>
              <a:t>6</a:t>
            </a:r>
            <a:r>
              <a:rPr lang="es-MX" sz="1300" b="1">
                <a:solidFill>
                  <a:srgbClr val="9900FF"/>
                </a:solidFill>
              </a:rPr>
              <a:t>. Cordillera de Nombre </a:t>
            </a:r>
          </a:p>
          <a:p>
            <a:pPr defTabSz="914125" eaLnBrk="1" hangingPunct="1"/>
            <a:r>
              <a:rPr lang="es-MX" sz="1300" b="1">
                <a:solidFill>
                  <a:srgbClr val="9900FF"/>
                </a:solidFill>
              </a:rPr>
              <a:t>de Dios</a:t>
            </a:r>
            <a:endParaRPr lang="es-ES" sz="1300" b="1">
              <a:solidFill>
                <a:srgbClr val="9900FF"/>
              </a:solidFill>
            </a:endParaRPr>
          </a:p>
        </p:txBody>
      </p:sp>
      <p:sp>
        <p:nvSpPr>
          <p:cNvPr id="12" name="16 CuadroTexto"/>
          <p:cNvSpPr txBox="1">
            <a:spLocks noChangeArrowheads="1"/>
          </p:cNvSpPr>
          <p:nvPr/>
        </p:nvSpPr>
        <p:spPr bwMode="auto">
          <a:xfrm>
            <a:off x="7043739" y="5027455"/>
            <a:ext cx="2143125"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125" eaLnBrk="1" hangingPunct="1">
              <a:buFontTx/>
              <a:buAutoNum type="arabicPeriod" startAt="7"/>
            </a:pPr>
            <a:r>
              <a:rPr lang="es-MX" sz="1600" b="1">
                <a:solidFill>
                  <a:srgbClr val="996633"/>
                </a:solidFill>
              </a:rPr>
              <a:t>Norte de Olancho</a:t>
            </a:r>
          </a:p>
        </p:txBody>
      </p:sp>
      <p:sp>
        <p:nvSpPr>
          <p:cNvPr id="13" name="17 CuadroTexto"/>
          <p:cNvSpPr txBox="1">
            <a:spLocks noChangeArrowheads="1"/>
          </p:cNvSpPr>
          <p:nvPr/>
        </p:nvSpPr>
        <p:spPr bwMode="auto">
          <a:xfrm>
            <a:off x="6162677" y="4382926"/>
            <a:ext cx="2773363"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125" eaLnBrk="1" hangingPunct="1"/>
            <a:r>
              <a:rPr lang="es-MX" sz="1600" b="1">
                <a:solidFill>
                  <a:srgbClr val="7F7F7F"/>
                </a:solidFill>
              </a:rPr>
              <a:t>8. Valles de Olancho</a:t>
            </a:r>
          </a:p>
        </p:txBody>
      </p:sp>
      <p:sp>
        <p:nvSpPr>
          <p:cNvPr id="14" name="18 CuadroTexto"/>
          <p:cNvSpPr txBox="1">
            <a:spLocks noChangeArrowheads="1"/>
          </p:cNvSpPr>
          <p:nvPr/>
        </p:nvSpPr>
        <p:spPr bwMode="auto">
          <a:xfrm>
            <a:off x="7170740" y="2409664"/>
            <a:ext cx="2016124" cy="49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125" eaLnBrk="1" hangingPunct="1"/>
            <a:r>
              <a:rPr lang="es-MX" sz="1300" b="1">
                <a:solidFill>
                  <a:srgbClr val="CC9900"/>
                </a:solidFill>
              </a:rPr>
              <a:t>9. Biosfera de Río Plátano</a:t>
            </a:r>
            <a:endParaRPr lang="es-ES" sz="1600" b="1">
              <a:solidFill>
                <a:srgbClr val="CC9900"/>
              </a:solidFill>
            </a:endParaRPr>
          </a:p>
        </p:txBody>
      </p:sp>
      <p:sp>
        <p:nvSpPr>
          <p:cNvPr id="15" name="19 CuadroTexto"/>
          <p:cNvSpPr txBox="1">
            <a:spLocks noChangeArrowheads="1"/>
          </p:cNvSpPr>
          <p:nvPr/>
        </p:nvSpPr>
        <p:spPr bwMode="auto">
          <a:xfrm>
            <a:off x="7567615" y="3808258"/>
            <a:ext cx="1662113" cy="83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125" eaLnBrk="1" hangingPunct="1"/>
            <a:r>
              <a:rPr lang="es-MX" sz="1600" b="1">
                <a:solidFill>
                  <a:srgbClr val="595959"/>
                </a:solidFill>
              </a:rPr>
              <a:t>10. La Mosquitia</a:t>
            </a:r>
          </a:p>
          <a:p>
            <a:pPr algn="ctr" defTabSz="914125" eaLnBrk="1" hangingPunct="1"/>
            <a:r>
              <a:rPr lang="es-MX" sz="1600" b="1">
                <a:solidFill>
                  <a:srgbClr val="595959"/>
                </a:solidFill>
              </a:rPr>
              <a:t> </a:t>
            </a:r>
            <a:endParaRPr lang="es-ES" sz="1600" b="1">
              <a:solidFill>
                <a:srgbClr val="595959"/>
              </a:solidFill>
            </a:endParaRPr>
          </a:p>
        </p:txBody>
      </p:sp>
      <p:sp>
        <p:nvSpPr>
          <p:cNvPr id="16" name="20 CuadroTexto"/>
          <p:cNvSpPr txBox="1">
            <a:spLocks noChangeArrowheads="1"/>
          </p:cNvSpPr>
          <p:nvPr/>
        </p:nvSpPr>
        <p:spPr bwMode="auto">
          <a:xfrm>
            <a:off x="4132271" y="5884702"/>
            <a:ext cx="2339975"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125" eaLnBrk="1" hangingPunct="1"/>
            <a:r>
              <a:rPr lang="es-MX" sz="1600" b="1">
                <a:solidFill>
                  <a:srgbClr val="CC0099"/>
                </a:solidFill>
              </a:rPr>
              <a:t>12 Distrito Central</a:t>
            </a:r>
          </a:p>
        </p:txBody>
      </p:sp>
      <p:sp>
        <p:nvSpPr>
          <p:cNvPr id="17" name="21 CuadroTexto"/>
          <p:cNvSpPr txBox="1">
            <a:spLocks noChangeArrowheads="1"/>
          </p:cNvSpPr>
          <p:nvPr/>
        </p:nvSpPr>
        <p:spPr bwMode="auto">
          <a:xfrm>
            <a:off x="5257809" y="1039654"/>
            <a:ext cx="3500437"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3E3E3E"/>
                </a:solidFill>
              </a:rPr>
              <a:t>15. Arrecife Mesoamericano</a:t>
            </a:r>
            <a:endParaRPr lang="es-ES" sz="1600" b="1">
              <a:solidFill>
                <a:srgbClr val="3E3E3E"/>
              </a:solidFill>
            </a:endParaRPr>
          </a:p>
        </p:txBody>
      </p:sp>
      <p:sp>
        <p:nvSpPr>
          <p:cNvPr id="18" name="22 CuadroTexto"/>
          <p:cNvSpPr txBox="1">
            <a:spLocks noChangeArrowheads="1"/>
          </p:cNvSpPr>
          <p:nvPr/>
        </p:nvSpPr>
        <p:spPr bwMode="auto">
          <a:xfrm>
            <a:off x="1455741" y="5956144"/>
            <a:ext cx="2016124"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C00000"/>
                </a:solidFill>
              </a:rPr>
              <a:t>13 Golfo de Fonseca</a:t>
            </a:r>
          </a:p>
        </p:txBody>
      </p:sp>
      <p:sp>
        <p:nvSpPr>
          <p:cNvPr id="19" name="23 CuadroTexto"/>
          <p:cNvSpPr txBox="1">
            <a:spLocks noChangeArrowheads="1"/>
          </p:cNvSpPr>
          <p:nvPr/>
        </p:nvSpPr>
        <p:spPr bwMode="auto">
          <a:xfrm>
            <a:off x="150821" y="4752820"/>
            <a:ext cx="1547813"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474747"/>
                </a:solidFill>
              </a:rPr>
              <a:t>14. Río Lempa</a:t>
            </a:r>
          </a:p>
        </p:txBody>
      </p:sp>
      <p:sp>
        <p:nvSpPr>
          <p:cNvPr id="20" name="25 CuadroTexto"/>
          <p:cNvSpPr txBox="1">
            <a:spLocks noChangeArrowheads="1"/>
          </p:cNvSpPr>
          <p:nvPr/>
        </p:nvSpPr>
        <p:spPr bwMode="auto">
          <a:xfrm>
            <a:off x="5335588" y="5392576"/>
            <a:ext cx="1943101"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125" eaLnBrk="1" hangingPunct="1"/>
            <a:r>
              <a:rPr lang="es-MX" sz="1600" b="1">
                <a:solidFill>
                  <a:srgbClr val="663300"/>
                </a:solidFill>
              </a:rPr>
              <a:t>11. El Paraíso</a:t>
            </a:r>
          </a:p>
        </p:txBody>
      </p:sp>
      <p:sp>
        <p:nvSpPr>
          <p:cNvPr id="21" name="26 CuadroTexto"/>
          <p:cNvSpPr txBox="1">
            <a:spLocks noChangeArrowheads="1"/>
          </p:cNvSpPr>
          <p:nvPr/>
        </p:nvSpPr>
        <p:spPr bwMode="auto">
          <a:xfrm>
            <a:off x="-28574" y="2027081"/>
            <a:ext cx="1857376" cy="58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125" eaLnBrk="1" hangingPunct="1"/>
            <a:r>
              <a:rPr lang="es-MX" sz="1600" b="1">
                <a:solidFill>
                  <a:srgbClr val="009900"/>
                </a:solidFill>
              </a:rPr>
              <a:t>16. Santa Bárbara</a:t>
            </a:r>
          </a:p>
        </p:txBody>
      </p:sp>
      <p:cxnSp>
        <p:nvCxnSpPr>
          <p:cNvPr id="22" name="21 Conector recto de flecha"/>
          <p:cNvCxnSpPr>
            <a:endCxn id="20" idx="1"/>
          </p:cNvCxnSpPr>
          <p:nvPr/>
        </p:nvCxnSpPr>
        <p:spPr>
          <a:xfrm>
            <a:off x="4614866" y="4897279"/>
            <a:ext cx="720722" cy="664561"/>
          </a:xfrm>
          <a:prstGeom prst="straightConnector1">
            <a:avLst/>
          </a:prstGeom>
          <a:ln w="28575">
            <a:solidFill>
              <a:srgbClr val="6633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7548564" y="3600287"/>
            <a:ext cx="352425" cy="225426"/>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5767392" y="4247987"/>
            <a:ext cx="792164" cy="288926"/>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endCxn id="12" idx="1"/>
          </p:cNvCxnSpPr>
          <p:nvPr/>
        </p:nvCxnSpPr>
        <p:spPr>
          <a:xfrm>
            <a:off x="4327528" y="3955889"/>
            <a:ext cx="2716211" cy="1363941"/>
          </a:xfrm>
          <a:prstGeom prst="straightConnector1">
            <a:avLst/>
          </a:prstGeom>
          <a:ln w="28575">
            <a:solidFill>
              <a:srgbClr val="996633"/>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rot="16200000" flipH="1">
            <a:off x="3434559" y="5012377"/>
            <a:ext cx="1173162" cy="898525"/>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10800000" flipV="1">
            <a:off x="2828927" y="5760876"/>
            <a:ext cx="417512" cy="2667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rot="10800000" flipV="1">
            <a:off x="1590677" y="4247988"/>
            <a:ext cx="1439862" cy="136842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endCxn id="8" idx="2"/>
          </p:cNvCxnSpPr>
          <p:nvPr/>
        </p:nvCxnSpPr>
        <p:spPr>
          <a:xfrm flipH="1" flipV="1">
            <a:off x="739784" y="3281591"/>
            <a:ext cx="374649" cy="745749"/>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rot="16200000" flipV="1">
            <a:off x="1122365" y="2700175"/>
            <a:ext cx="1152524" cy="647700"/>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rot="16200000" flipV="1">
            <a:off x="1843091" y="2195351"/>
            <a:ext cx="1008061" cy="36036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rot="5400000" flipH="1" flipV="1">
            <a:off x="3102770" y="2232656"/>
            <a:ext cx="936624" cy="71437"/>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flipV="1">
            <a:off x="5191127" y="2182650"/>
            <a:ext cx="495300" cy="409575"/>
          </a:xfrm>
          <a:prstGeom prst="straightConnector1">
            <a:avLst/>
          </a:prstGeom>
          <a:ln w="28575">
            <a:solidFill>
              <a:srgbClr val="9933FF"/>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V="1">
            <a:off x="4975228" y="2312827"/>
            <a:ext cx="2497137" cy="927100"/>
          </a:xfrm>
          <a:prstGeom prst="straightConnector1">
            <a:avLst/>
          </a:prstGeom>
          <a:ln w="28575">
            <a:solidFill>
              <a:srgbClr val="9933FF"/>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flipV="1">
            <a:off x="6270635" y="2736686"/>
            <a:ext cx="1296987" cy="287339"/>
          </a:xfrm>
          <a:prstGeom prst="straightConnector1">
            <a:avLst/>
          </a:prstGeom>
          <a:ln w="28575">
            <a:solidFill>
              <a:srgbClr val="CC9900"/>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a:endCxn id="17" idx="1"/>
          </p:cNvCxnSpPr>
          <p:nvPr/>
        </p:nvCxnSpPr>
        <p:spPr>
          <a:xfrm flipV="1">
            <a:off x="4614869" y="1208918"/>
            <a:ext cx="642940" cy="473684"/>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rot="10800000" flipV="1">
            <a:off x="1230314" y="4608350"/>
            <a:ext cx="576264" cy="2159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spTree>
    <p:extLst>
      <p:ext uri="{BB962C8B-B14F-4D97-AF65-F5344CB8AC3E}">
        <p14:creationId xmlns:p14="http://schemas.microsoft.com/office/powerpoint/2010/main" val="90212494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p:cNvSpPr txBox="1">
            <a:spLocks noChangeArrowheads="1"/>
          </p:cNvSpPr>
          <p:nvPr/>
        </p:nvSpPr>
        <p:spPr bwMode="auto">
          <a:xfrm>
            <a:off x="171201" y="1106371"/>
            <a:ext cx="8529580" cy="101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413" tIns="61207" rIns="122413" bIns="61207">
            <a:spAutoFit/>
          </a:bodyPr>
          <a:lstStyle>
            <a:lvl1pPr defTabSz="688975">
              <a:defRPr>
                <a:solidFill>
                  <a:schemeClr val="tx1"/>
                </a:solidFill>
                <a:latin typeface="Arial" pitchFamily="34" charset="0"/>
              </a:defRPr>
            </a:lvl1pPr>
            <a:lvl2pPr defTabSz="688975">
              <a:defRPr>
                <a:solidFill>
                  <a:schemeClr val="tx1"/>
                </a:solidFill>
                <a:latin typeface="Arial" pitchFamily="34" charset="0"/>
              </a:defRPr>
            </a:lvl2pPr>
            <a:lvl3pPr defTabSz="688975">
              <a:defRPr>
                <a:solidFill>
                  <a:schemeClr val="tx1"/>
                </a:solidFill>
                <a:latin typeface="Arial" pitchFamily="34" charset="0"/>
              </a:defRPr>
            </a:lvl3pPr>
            <a:lvl4pPr defTabSz="688975">
              <a:defRPr>
                <a:solidFill>
                  <a:schemeClr val="tx1"/>
                </a:solidFill>
                <a:latin typeface="Arial" pitchFamily="34" charset="0"/>
              </a:defRPr>
            </a:lvl4pPr>
            <a:lvl5pPr defTabSz="688975">
              <a:defRPr>
                <a:solidFill>
                  <a:schemeClr val="tx1"/>
                </a:solidFill>
                <a:latin typeface="Arial" pitchFamily="34" charset="0"/>
              </a:defRPr>
            </a:lvl5pPr>
            <a:lvl6pPr defTabSz="688975" fontAlgn="base">
              <a:spcBef>
                <a:spcPct val="0"/>
              </a:spcBef>
              <a:spcAft>
                <a:spcPct val="0"/>
              </a:spcAft>
              <a:defRPr>
                <a:solidFill>
                  <a:schemeClr val="tx1"/>
                </a:solidFill>
                <a:latin typeface="Arial" pitchFamily="34" charset="0"/>
              </a:defRPr>
            </a:lvl6pPr>
            <a:lvl7pPr defTabSz="688975" fontAlgn="base">
              <a:spcBef>
                <a:spcPct val="0"/>
              </a:spcBef>
              <a:spcAft>
                <a:spcPct val="0"/>
              </a:spcAft>
              <a:defRPr>
                <a:solidFill>
                  <a:schemeClr val="tx1"/>
                </a:solidFill>
                <a:latin typeface="Arial" pitchFamily="34" charset="0"/>
              </a:defRPr>
            </a:lvl7pPr>
            <a:lvl8pPr defTabSz="688975" fontAlgn="base">
              <a:spcBef>
                <a:spcPct val="0"/>
              </a:spcBef>
              <a:spcAft>
                <a:spcPct val="0"/>
              </a:spcAft>
              <a:defRPr>
                <a:solidFill>
                  <a:schemeClr val="tx1"/>
                </a:solidFill>
                <a:latin typeface="Arial" pitchFamily="34" charset="0"/>
              </a:defRPr>
            </a:lvl8pPr>
            <a:lvl9pPr defTabSz="688975" fontAlgn="base">
              <a:spcBef>
                <a:spcPct val="0"/>
              </a:spcBef>
              <a:spcAft>
                <a:spcPct val="0"/>
              </a:spcAft>
              <a:defRPr>
                <a:solidFill>
                  <a:schemeClr val="tx1"/>
                </a:solidFill>
                <a:latin typeface="Arial" pitchFamily="34" charset="0"/>
              </a:defRPr>
            </a:lvl9pPr>
          </a:lstStyle>
          <a:p>
            <a:pPr algn="just">
              <a:lnSpc>
                <a:spcPct val="120000"/>
              </a:lnSpc>
            </a:pPr>
            <a:r>
              <a:rPr lang="es-AR" sz="1600" dirty="0" smtClean="0">
                <a:latin typeface="Helvetica 55 Roman" pitchFamily="34" charset="0"/>
              </a:rPr>
              <a:t>Consiste </a:t>
            </a:r>
            <a:r>
              <a:rPr lang="es-AR" sz="1600" dirty="0">
                <a:latin typeface="Helvetica 55 Roman" pitchFamily="34" charset="0"/>
              </a:rPr>
              <a:t>en las diversas formas de ordenar, resumir y presentar los gastos programados en el presupuesto. Los gastos organizados de esta manera sirven para proporcionar información acerca del comportamiento de la economía pública en el sistema económico. </a:t>
            </a:r>
          </a:p>
        </p:txBody>
      </p:sp>
      <p:sp>
        <p:nvSpPr>
          <p:cNvPr id="8" name="Text Box 6"/>
          <p:cNvSpPr txBox="1">
            <a:spLocks noChangeArrowheads="1"/>
          </p:cNvSpPr>
          <p:nvPr/>
        </p:nvSpPr>
        <p:spPr bwMode="auto">
          <a:xfrm>
            <a:off x="457201" y="594114"/>
            <a:ext cx="8401165" cy="49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413" tIns="61207" rIns="122413" bIns="61207">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defTabSz="688975">
              <a:defRPr>
                <a:solidFill>
                  <a:schemeClr val="tx1"/>
                </a:solidFill>
                <a:latin typeface="Arial" pitchFamily="34" charset="0"/>
              </a:defRPr>
            </a:lvl1pPr>
            <a:lvl2pPr defTabSz="688975">
              <a:defRPr>
                <a:solidFill>
                  <a:schemeClr val="tx1"/>
                </a:solidFill>
                <a:latin typeface="Arial" pitchFamily="34" charset="0"/>
              </a:defRPr>
            </a:lvl2pPr>
            <a:lvl3pPr defTabSz="688975">
              <a:defRPr>
                <a:solidFill>
                  <a:schemeClr val="tx1"/>
                </a:solidFill>
                <a:latin typeface="Arial" pitchFamily="34" charset="0"/>
              </a:defRPr>
            </a:lvl3pPr>
            <a:lvl4pPr defTabSz="688975">
              <a:defRPr>
                <a:solidFill>
                  <a:schemeClr val="tx1"/>
                </a:solidFill>
                <a:latin typeface="Arial" pitchFamily="34" charset="0"/>
              </a:defRPr>
            </a:lvl4pPr>
            <a:lvl5pPr defTabSz="688975">
              <a:defRPr>
                <a:solidFill>
                  <a:schemeClr val="tx1"/>
                </a:solidFill>
                <a:latin typeface="Arial" pitchFamily="34" charset="0"/>
              </a:defRPr>
            </a:lvl5pPr>
            <a:lvl6pPr defTabSz="688975" fontAlgn="base">
              <a:spcBef>
                <a:spcPct val="0"/>
              </a:spcBef>
              <a:spcAft>
                <a:spcPct val="0"/>
              </a:spcAft>
              <a:defRPr>
                <a:solidFill>
                  <a:schemeClr val="tx1"/>
                </a:solidFill>
                <a:latin typeface="Arial" pitchFamily="34" charset="0"/>
              </a:defRPr>
            </a:lvl6pPr>
            <a:lvl7pPr defTabSz="688975" fontAlgn="base">
              <a:spcBef>
                <a:spcPct val="0"/>
              </a:spcBef>
              <a:spcAft>
                <a:spcPct val="0"/>
              </a:spcAft>
              <a:defRPr>
                <a:solidFill>
                  <a:schemeClr val="tx1"/>
                </a:solidFill>
                <a:latin typeface="Arial" pitchFamily="34" charset="0"/>
              </a:defRPr>
            </a:lvl7pPr>
            <a:lvl8pPr defTabSz="688975" fontAlgn="base">
              <a:spcBef>
                <a:spcPct val="0"/>
              </a:spcBef>
              <a:spcAft>
                <a:spcPct val="0"/>
              </a:spcAft>
              <a:defRPr>
                <a:solidFill>
                  <a:schemeClr val="tx1"/>
                </a:solidFill>
                <a:latin typeface="Arial" pitchFamily="34" charset="0"/>
              </a:defRPr>
            </a:lvl8pPr>
            <a:lvl9pPr defTabSz="688975" fontAlgn="base">
              <a:spcBef>
                <a:spcPct val="0"/>
              </a:spcBef>
              <a:spcAft>
                <a:spcPct val="0"/>
              </a:spcAft>
              <a:defRPr>
                <a:solidFill>
                  <a:schemeClr val="tx1"/>
                </a:solidFill>
                <a:latin typeface="Arial" pitchFamily="34" charset="0"/>
              </a:defRPr>
            </a:lvl9pPr>
          </a:lstStyle>
          <a:p>
            <a:pPr algn="ctr">
              <a:spcBef>
                <a:spcPct val="50000"/>
              </a:spcBef>
            </a:pPr>
            <a:r>
              <a:rPr lang="es-AR"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rPr>
              <a:t>clasificación de </a:t>
            </a:r>
            <a:r>
              <a:rPr lang="es-AR"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rPr>
              <a:t>gastos </a:t>
            </a:r>
          </a:p>
        </p:txBody>
      </p:sp>
      <p:sp>
        <p:nvSpPr>
          <p:cNvPr id="6" name="5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sp>
        <p:nvSpPr>
          <p:cNvPr id="10" name="Text Box 6"/>
          <p:cNvSpPr txBox="1">
            <a:spLocks noChangeArrowheads="1"/>
          </p:cNvSpPr>
          <p:nvPr/>
        </p:nvSpPr>
        <p:spPr bwMode="auto">
          <a:xfrm>
            <a:off x="171200" y="2116377"/>
            <a:ext cx="8622790" cy="49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413" tIns="61207" rIns="122413" bIns="61207">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defTabSz="688975">
              <a:defRPr>
                <a:solidFill>
                  <a:schemeClr val="tx1"/>
                </a:solidFill>
                <a:latin typeface="Arial" pitchFamily="34" charset="0"/>
              </a:defRPr>
            </a:lvl1pPr>
            <a:lvl2pPr defTabSz="688975">
              <a:defRPr>
                <a:solidFill>
                  <a:schemeClr val="tx1"/>
                </a:solidFill>
                <a:latin typeface="Arial" pitchFamily="34" charset="0"/>
              </a:defRPr>
            </a:lvl2pPr>
            <a:lvl3pPr defTabSz="688975">
              <a:defRPr>
                <a:solidFill>
                  <a:schemeClr val="tx1"/>
                </a:solidFill>
                <a:latin typeface="Arial" pitchFamily="34" charset="0"/>
              </a:defRPr>
            </a:lvl3pPr>
            <a:lvl4pPr defTabSz="688975">
              <a:defRPr>
                <a:solidFill>
                  <a:schemeClr val="tx1"/>
                </a:solidFill>
                <a:latin typeface="Arial" pitchFamily="34" charset="0"/>
              </a:defRPr>
            </a:lvl4pPr>
            <a:lvl5pPr defTabSz="688975">
              <a:defRPr>
                <a:solidFill>
                  <a:schemeClr val="tx1"/>
                </a:solidFill>
                <a:latin typeface="Arial" pitchFamily="34" charset="0"/>
              </a:defRPr>
            </a:lvl5pPr>
            <a:lvl6pPr defTabSz="688975" fontAlgn="base">
              <a:spcBef>
                <a:spcPct val="0"/>
              </a:spcBef>
              <a:spcAft>
                <a:spcPct val="0"/>
              </a:spcAft>
              <a:defRPr>
                <a:solidFill>
                  <a:schemeClr val="tx1"/>
                </a:solidFill>
                <a:latin typeface="Arial" pitchFamily="34" charset="0"/>
              </a:defRPr>
            </a:lvl6pPr>
            <a:lvl7pPr defTabSz="688975" fontAlgn="base">
              <a:spcBef>
                <a:spcPct val="0"/>
              </a:spcBef>
              <a:spcAft>
                <a:spcPct val="0"/>
              </a:spcAft>
              <a:defRPr>
                <a:solidFill>
                  <a:schemeClr val="tx1"/>
                </a:solidFill>
                <a:latin typeface="Arial" pitchFamily="34" charset="0"/>
              </a:defRPr>
            </a:lvl7pPr>
            <a:lvl8pPr defTabSz="688975" fontAlgn="base">
              <a:spcBef>
                <a:spcPct val="0"/>
              </a:spcBef>
              <a:spcAft>
                <a:spcPct val="0"/>
              </a:spcAft>
              <a:defRPr>
                <a:solidFill>
                  <a:schemeClr val="tx1"/>
                </a:solidFill>
                <a:latin typeface="Arial" pitchFamily="34" charset="0"/>
              </a:defRPr>
            </a:lvl8pPr>
            <a:lvl9pPr defTabSz="688975" fontAlgn="base">
              <a:spcBef>
                <a:spcPct val="0"/>
              </a:spcBef>
              <a:spcAft>
                <a:spcPct val="0"/>
              </a:spcAft>
              <a:defRPr>
                <a:solidFill>
                  <a:schemeClr val="tx1"/>
                </a:solidFill>
                <a:latin typeface="Arial" pitchFamily="34" charset="0"/>
              </a:defRPr>
            </a:lvl9pPr>
          </a:lstStyle>
          <a:p>
            <a:pPr algn="ctr">
              <a:spcBef>
                <a:spcPct val="50000"/>
              </a:spcBef>
            </a:pPr>
            <a:r>
              <a:rPr lang="es-AR"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elvetica 95 Black" pitchFamily="34" charset="0"/>
              </a:rPr>
              <a:t>Finalidad</a:t>
            </a:r>
          </a:p>
        </p:txBody>
      </p:sp>
      <p:sp>
        <p:nvSpPr>
          <p:cNvPr id="11" name="Rectangle 19"/>
          <p:cNvSpPr>
            <a:spLocks noChangeArrowheads="1"/>
          </p:cNvSpPr>
          <p:nvPr/>
        </p:nvSpPr>
        <p:spPr bwMode="auto">
          <a:xfrm>
            <a:off x="684801" y="5736481"/>
            <a:ext cx="7078183" cy="36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413" tIns="61207" rIns="122413" bIns="61207">
            <a:spAutoFit/>
          </a:bodyPr>
          <a:lstStyle/>
          <a:p>
            <a:pPr defTabSz="922354"/>
            <a:r>
              <a:rPr lang="es-ES_tradnl" sz="1600">
                <a:solidFill>
                  <a:srgbClr val="55A3D3"/>
                </a:solidFill>
                <a:latin typeface="Helvetica75" pitchFamily="34" charset="0"/>
              </a:rPr>
              <a:t> </a:t>
            </a:r>
          </a:p>
        </p:txBody>
      </p:sp>
      <p:sp>
        <p:nvSpPr>
          <p:cNvPr id="12" name="Rectangle 38"/>
          <p:cNvSpPr>
            <a:spLocks noChangeArrowheads="1"/>
          </p:cNvSpPr>
          <p:nvPr/>
        </p:nvSpPr>
        <p:spPr bwMode="auto">
          <a:xfrm>
            <a:off x="171201" y="2562942"/>
            <a:ext cx="8529580" cy="3997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413" tIns="61207" rIns="122413" bIns="61207">
            <a:spAutoFit/>
          </a:bodyPr>
          <a:lstStyle/>
          <a:p>
            <a:pPr marL="285750" indent="-285750" algn="just">
              <a:lnSpc>
                <a:spcPct val="104000"/>
              </a:lnSpc>
              <a:spcBef>
                <a:spcPts val="161"/>
              </a:spcBef>
              <a:spcAft>
                <a:spcPts val="0"/>
              </a:spcAft>
              <a:buFont typeface="Wingdings" pitchFamily="2" charset="2"/>
              <a:buChar char="q"/>
            </a:pPr>
            <a:r>
              <a:rPr lang="es-ES" dirty="0">
                <a:solidFill>
                  <a:srgbClr val="363435"/>
                </a:solidFill>
                <a:latin typeface="Arial"/>
                <a:ea typeface="Times New Roman"/>
                <a:cs typeface="Times New Roman"/>
              </a:rPr>
              <a:t> </a:t>
            </a:r>
            <a:r>
              <a:rPr lang="es-ES" dirty="0" smtClean="0">
                <a:solidFill>
                  <a:srgbClr val="363435"/>
                </a:solidFill>
                <a:latin typeface="Arial"/>
                <a:ea typeface="Times New Roman"/>
                <a:cs typeface="Times New Roman"/>
              </a:rPr>
              <a:t>Facilitan la </a:t>
            </a:r>
            <a:r>
              <a:rPr lang="es-ES" dirty="0">
                <a:solidFill>
                  <a:srgbClr val="363435"/>
                </a:solidFill>
                <a:latin typeface="Arial"/>
                <a:ea typeface="Times New Roman"/>
                <a:cs typeface="Times New Roman"/>
              </a:rPr>
              <a:t>definición de las orientaciones, prioridades, normas y procedimientos a los cuales deben ajustarse las instituciones públicas en la elaboración de sus presupuestos</a:t>
            </a:r>
            <a:r>
              <a:rPr lang="es-ES" dirty="0" smtClean="0">
                <a:solidFill>
                  <a:srgbClr val="363435"/>
                </a:solidFill>
                <a:latin typeface="Arial"/>
                <a:ea typeface="Times New Roman"/>
                <a:cs typeface="Times New Roman"/>
              </a:rPr>
              <a:t>.</a:t>
            </a:r>
          </a:p>
          <a:p>
            <a:pPr marL="285750" indent="-285750" algn="just">
              <a:lnSpc>
                <a:spcPct val="104000"/>
              </a:lnSpc>
              <a:spcBef>
                <a:spcPts val="161"/>
              </a:spcBef>
              <a:spcAft>
                <a:spcPts val="0"/>
              </a:spcAft>
              <a:buFont typeface="Wingdings" pitchFamily="2" charset="2"/>
              <a:buChar char="q"/>
            </a:pPr>
            <a:r>
              <a:rPr lang="es-ES" dirty="0">
                <a:solidFill>
                  <a:srgbClr val="363435"/>
                </a:solidFill>
                <a:latin typeface="Arial"/>
                <a:ea typeface="Times New Roman"/>
                <a:cs typeface="Times New Roman"/>
              </a:rPr>
              <a:t> Sirven para la determinación del ahorro o desahorro, superávit o déficit financiero de las instituciones del Sector Público Municipal. </a:t>
            </a:r>
            <a:endParaRPr lang="es-ES" dirty="0" smtClean="0">
              <a:solidFill>
                <a:srgbClr val="363435"/>
              </a:solidFill>
              <a:latin typeface="Arial"/>
              <a:ea typeface="Times New Roman"/>
              <a:cs typeface="Times New Roman"/>
            </a:endParaRPr>
          </a:p>
          <a:p>
            <a:pPr marL="285750" indent="-285750" algn="just">
              <a:lnSpc>
                <a:spcPct val="104000"/>
              </a:lnSpc>
              <a:spcBef>
                <a:spcPts val="161"/>
              </a:spcBef>
              <a:spcAft>
                <a:spcPts val="0"/>
              </a:spcAft>
              <a:buFont typeface="Wingdings" pitchFamily="2" charset="2"/>
              <a:buChar char="q"/>
            </a:pPr>
            <a:r>
              <a:rPr lang="es-ES" dirty="0" smtClean="0">
                <a:solidFill>
                  <a:srgbClr val="363435"/>
                </a:solidFill>
                <a:latin typeface="Arial"/>
                <a:ea typeface="Times New Roman"/>
                <a:cs typeface="Times New Roman"/>
              </a:rPr>
              <a:t>Facilitan </a:t>
            </a:r>
            <a:r>
              <a:rPr lang="es-ES" dirty="0">
                <a:solidFill>
                  <a:srgbClr val="363435"/>
                </a:solidFill>
                <a:latin typeface="Arial"/>
                <a:ea typeface="Times New Roman"/>
                <a:cs typeface="Times New Roman"/>
              </a:rPr>
              <a:t>el desarrollo y aplicación de los sistemas de programación y gestión del gasto público</a:t>
            </a:r>
            <a:r>
              <a:rPr lang="es-ES" dirty="0" smtClean="0">
                <a:solidFill>
                  <a:srgbClr val="363435"/>
                </a:solidFill>
                <a:latin typeface="Arial"/>
                <a:ea typeface="Times New Roman"/>
                <a:cs typeface="Times New Roman"/>
              </a:rPr>
              <a:t>.</a:t>
            </a:r>
          </a:p>
          <a:p>
            <a:pPr marL="285750" indent="-285750" algn="just">
              <a:lnSpc>
                <a:spcPct val="104000"/>
              </a:lnSpc>
              <a:spcBef>
                <a:spcPts val="161"/>
              </a:spcBef>
              <a:spcAft>
                <a:spcPts val="0"/>
              </a:spcAft>
              <a:buFont typeface="Wingdings" pitchFamily="2" charset="2"/>
              <a:buChar char="q"/>
            </a:pPr>
            <a:r>
              <a:rPr lang="es-ES" dirty="0">
                <a:solidFill>
                  <a:srgbClr val="363435"/>
                </a:solidFill>
                <a:latin typeface="Arial"/>
                <a:ea typeface="Times New Roman"/>
                <a:cs typeface="Times New Roman"/>
              </a:rPr>
              <a:t>Permiten la ejecución financiera del presupuesto y de todas las etapas del proceso </a:t>
            </a:r>
            <a:r>
              <a:rPr lang="es-ES" dirty="0" smtClean="0">
                <a:solidFill>
                  <a:srgbClr val="363435"/>
                </a:solidFill>
                <a:latin typeface="Arial"/>
                <a:ea typeface="Times New Roman"/>
                <a:cs typeface="Times New Roman"/>
              </a:rPr>
              <a:t>presupuestario</a:t>
            </a:r>
          </a:p>
          <a:p>
            <a:pPr marL="285750" indent="-285750" algn="just">
              <a:lnSpc>
                <a:spcPct val="104000"/>
              </a:lnSpc>
              <a:spcBef>
                <a:spcPts val="161"/>
              </a:spcBef>
              <a:spcAft>
                <a:spcPts val="0"/>
              </a:spcAft>
              <a:buFont typeface="Wingdings" pitchFamily="2" charset="2"/>
              <a:buChar char="q"/>
            </a:pPr>
            <a:r>
              <a:rPr lang="es-ES" dirty="0">
                <a:solidFill>
                  <a:srgbClr val="363435"/>
                </a:solidFill>
                <a:latin typeface="Arial"/>
                <a:ea typeface="Times New Roman"/>
                <a:cs typeface="Times New Roman"/>
              </a:rPr>
              <a:t>Son instrumentos que permiten realizar análisis de los efectos del gasto público y de la proyección del gasto futuro. </a:t>
            </a:r>
            <a:endParaRPr lang="es-ES" dirty="0" smtClean="0">
              <a:solidFill>
                <a:srgbClr val="363435"/>
              </a:solidFill>
              <a:latin typeface="Arial"/>
              <a:ea typeface="Times New Roman"/>
              <a:cs typeface="Times New Roman"/>
            </a:endParaRPr>
          </a:p>
          <a:p>
            <a:pPr marL="285750" indent="-285750" algn="just">
              <a:lnSpc>
                <a:spcPct val="104000"/>
              </a:lnSpc>
              <a:spcBef>
                <a:spcPts val="161"/>
              </a:spcBef>
              <a:spcAft>
                <a:spcPts val="0"/>
              </a:spcAft>
              <a:buFont typeface="Wingdings" pitchFamily="2" charset="2"/>
              <a:buChar char="q"/>
            </a:pPr>
            <a:r>
              <a:rPr lang="es-AR" dirty="0">
                <a:solidFill>
                  <a:srgbClr val="363435"/>
                </a:solidFill>
                <a:latin typeface="Arial"/>
                <a:ea typeface="Times New Roman"/>
                <a:cs typeface="Times New Roman"/>
              </a:rPr>
              <a:t> </a:t>
            </a:r>
            <a:r>
              <a:rPr lang="es-ES" dirty="0">
                <a:solidFill>
                  <a:srgbClr val="363435"/>
                </a:solidFill>
                <a:latin typeface="Arial"/>
                <a:ea typeface="Times New Roman"/>
                <a:cs typeface="Times New Roman"/>
              </a:rPr>
              <a:t>Sirven para determinar las distintas prioridades del gasto público, así como para establecer responsabilidad en la administración de los mismos. </a:t>
            </a:r>
          </a:p>
        </p:txBody>
      </p:sp>
    </p:spTree>
    <p:extLst>
      <p:ext uri="{BB962C8B-B14F-4D97-AF65-F5344CB8AC3E}">
        <p14:creationId xmlns:p14="http://schemas.microsoft.com/office/powerpoint/2010/main" val="136723591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245099" y="666751"/>
            <a:ext cx="3124199" cy="22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t" anchorCtr="0" compatLnSpc="1">
            <a:prstTxWarp prst="textNoShape">
              <a:avLst/>
            </a:prstTxWarp>
          </a:bodyPr>
          <a:lstStyle>
            <a:lvl1pPr marL="342796" indent="-342796" algn="l" rtl="0" eaLnBrk="0" fontAlgn="base" hangingPunct="0">
              <a:spcBef>
                <a:spcPct val="20000"/>
              </a:spcBef>
              <a:spcAft>
                <a:spcPct val="0"/>
              </a:spcAft>
              <a:buChar char="•"/>
              <a:defRPr sz="3200">
                <a:solidFill>
                  <a:schemeClr val="tx1"/>
                </a:solidFill>
                <a:latin typeface="+mn-lt"/>
                <a:ea typeface="+mn-ea"/>
                <a:cs typeface="+mn-cs"/>
              </a:defRPr>
            </a:lvl1pPr>
            <a:lvl2pPr marL="742725" indent="-285664" algn="l" rtl="0" eaLnBrk="0" fontAlgn="base" hangingPunct="0">
              <a:spcBef>
                <a:spcPct val="20000"/>
              </a:spcBef>
              <a:spcAft>
                <a:spcPct val="0"/>
              </a:spcAft>
              <a:buChar char="–"/>
              <a:defRPr sz="2800">
                <a:solidFill>
                  <a:schemeClr val="tx1"/>
                </a:solidFill>
                <a:latin typeface="+mn-lt"/>
              </a:defRPr>
            </a:lvl2pPr>
            <a:lvl3pPr marL="1142655" indent="-228529" algn="l" rtl="0" eaLnBrk="0" fontAlgn="base" hangingPunct="0">
              <a:spcBef>
                <a:spcPct val="20000"/>
              </a:spcBef>
              <a:spcAft>
                <a:spcPct val="0"/>
              </a:spcAft>
              <a:buChar char="•"/>
              <a:defRPr sz="2400">
                <a:solidFill>
                  <a:schemeClr val="tx1"/>
                </a:solidFill>
                <a:latin typeface="+mn-lt"/>
              </a:defRPr>
            </a:lvl3pPr>
            <a:lvl4pPr marL="1599717" indent="-228529" algn="l" rtl="0" eaLnBrk="0" fontAlgn="base" hangingPunct="0">
              <a:spcBef>
                <a:spcPct val="20000"/>
              </a:spcBef>
              <a:spcAft>
                <a:spcPct val="0"/>
              </a:spcAft>
              <a:buChar char="–"/>
              <a:defRPr sz="2000">
                <a:solidFill>
                  <a:schemeClr val="tx1"/>
                </a:solidFill>
                <a:latin typeface="+mn-lt"/>
              </a:defRPr>
            </a:lvl4pPr>
            <a:lvl5pPr marL="2056780" indent="-228529" algn="l" rtl="0" eaLnBrk="0" fontAlgn="base" hangingPunct="0">
              <a:spcBef>
                <a:spcPct val="20000"/>
              </a:spcBef>
              <a:spcAft>
                <a:spcPct val="0"/>
              </a:spcAft>
              <a:buChar char="»"/>
              <a:defRPr sz="2000">
                <a:solidFill>
                  <a:schemeClr val="tx1"/>
                </a:solidFill>
                <a:latin typeface="+mn-lt"/>
              </a:defRPr>
            </a:lvl5pPr>
            <a:lvl6pPr marL="2513842" indent="-228529" algn="l" rtl="0" eaLnBrk="0" fontAlgn="base" hangingPunct="0">
              <a:spcBef>
                <a:spcPct val="20000"/>
              </a:spcBef>
              <a:spcAft>
                <a:spcPct val="0"/>
              </a:spcAft>
              <a:buChar char="»"/>
              <a:defRPr sz="2000">
                <a:solidFill>
                  <a:schemeClr val="tx1"/>
                </a:solidFill>
                <a:latin typeface="+mn-lt"/>
              </a:defRPr>
            </a:lvl6pPr>
            <a:lvl7pPr marL="2970900" indent="-228529" algn="l" rtl="0" eaLnBrk="0" fontAlgn="base" hangingPunct="0">
              <a:spcBef>
                <a:spcPct val="20000"/>
              </a:spcBef>
              <a:spcAft>
                <a:spcPct val="0"/>
              </a:spcAft>
              <a:buChar char="»"/>
              <a:defRPr sz="2000">
                <a:solidFill>
                  <a:schemeClr val="tx1"/>
                </a:solidFill>
                <a:latin typeface="+mn-lt"/>
              </a:defRPr>
            </a:lvl7pPr>
            <a:lvl8pPr marL="3427965" indent="-228529" algn="l" rtl="0" eaLnBrk="0" fontAlgn="base" hangingPunct="0">
              <a:spcBef>
                <a:spcPct val="20000"/>
              </a:spcBef>
              <a:spcAft>
                <a:spcPct val="0"/>
              </a:spcAft>
              <a:buChar char="»"/>
              <a:defRPr sz="2000">
                <a:solidFill>
                  <a:schemeClr val="tx1"/>
                </a:solidFill>
                <a:latin typeface="+mn-lt"/>
              </a:defRPr>
            </a:lvl8pPr>
            <a:lvl9pPr marL="3885028" indent="-228529" algn="l" rtl="0" eaLnBrk="0" fontAlgn="base" hangingPunct="0">
              <a:spcBef>
                <a:spcPct val="20000"/>
              </a:spcBef>
              <a:spcAft>
                <a:spcPct val="0"/>
              </a:spcAft>
              <a:buChar char="»"/>
              <a:defRPr sz="2000">
                <a:solidFill>
                  <a:schemeClr val="tx1"/>
                </a:solidFill>
                <a:latin typeface="+mn-lt"/>
              </a:defRPr>
            </a:lvl9pPr>
          </a:lstStyle>
          <a:p>
            <a:pPr defTabSz="914400">
              <a:lnSpc>
                <a:spcPct val="120000"/>
              </a:lnSpc>
            </a:pPr>
            <a:r>
              <a:rPr lang="es-ES_tradnl" b="1" i="1" u="sng" kern="0" dirty="0" smtClean="0">
                <a:solidFill>
                  <a:srgbClr val="C00000"/>
                </a:solidFill>
                <a:latin typeface="Times New Roman"/>
              </a:rPr>
              <a:t>De Recursos:</a:t>
            </a:r>
            <a:endParaRPr lang="es-ES_tradnl" sz="2800" b="1" i="1" u="sng" kern="0" dirty="0" smtClean="0">
              <a:solidFill>
                <a:srgbClr val="C00000"/>
              </a:solidFill>
              <a:latin typeface="Times New Roman"/>
            </a:endParaRPr>
          </a:p>
          <a:p>
            <a:pPr lvl="1" defTabSz="914400">
              <a:lnSpc>
                <a:spcPct val="120000"/>
              </a:lnSpc>
            </a:pPr>
            <a:r>
              <a:rPr lang="es-ES_tradnl" sz="1800" b="1" kern="0" dirty="0" smtClean="0">
                <a:solidFill>
                  <a:srgbClr val="000000"/>
                </a:solidFill>
                <a:latin typeface="Times New Roman"/>
              </a:rPr>
              <a:t>INSTITUCIONAL</a:t>
            </a:r>
          </a:p>
          <a:p>
            <a:pPr lvl="1" defTabSz="914400">
              <a:lnSpc>
                <a:spcPct val="120000"/>
              </a:lnSpc>
            </a:pPr>
            <a:r>
              <a:rPr lang="es-ES_tradnl" sz="1800" b="1" kern="0" dirty="0" smtClean="0">
                <a:solidFill>
                  <a:srgbClr val="000000"/>
                </a:solidFill>
                <a:latin typeface="Times New Roman"/>
              </a:rPr>
              <a:t>POR RUBROS</a:t>
            </a:r>
          </a:p>
          <a:p>
            <a:pPr lvl="1" defTabSz="914400">
              <a:lnSpc>
                <a:spcPct val="120000"/>
              </a:lnSpc>
            </a:pPr>
            <a:r>
              <a:rPr lang="es-ES_tradnl" sz="1800" b="1" kern="0" dirty="0" smtClean="0">
                <a:solidFill>
                  <a:srgbClr val="000000"/>
                </a:solidFill>
                <a:latin typeface="Times New Roman"/>
              </a:rPr>
              <a:t>ECONOMICA</a:t>
            </a:r>
          </a:p>
          <a:p>
            <a:pPr lvl="1" defTabSz="914400">
              <a:lnSpc>
                <a:spcPct val="120000"/>
              </a:lnSpc>
            </a:pPr>
            <a:r>
              <a:rPr lang="es-ES_tradnl" sz="1800" b="1" kern="0" dirty="0" smtClean="0">
                <a:solidFill>
                  <a:srgbClr val="000000"/>
                </a:solidFill>
                <a:latin typeface="Times New Roman"/>
              </a:rPr>
              <a:t>POR FUENTE</a:t>
            </a:r>
            <a:endParaRPr lang="es-ES_tradnl" sz="1800" kern="0" dirty="0">
              <a:solidFill>
                <a:srgbClr val="000000"/>
              </a:solidFill>
              <a:latin typeface="Times New Roman"/>
            </a:endParaRPr>
          </a:p>
        </p:txBody>
      </p:sp>
      <p:sp>
        <p:nvSpPr>
          <p:cNvPr id="3" name="Rectangle 3"/>
          <p:cNvSpPr txBox="1">
            <a:spLocks noChangeArrowheads="1"/>
          </p:cNvSpPr>
          <p:nvPr/>
        </p:nvSpPr>
        <p:spPr bwMode="auto">
          <a:xfrm>
            <a:off x="4622798" y="3213100"/>
            <a:ext cx="4368799" cy="315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7" rIns="91416" bIns="45707" numCol="1" anchor="t" anchorCtr="0" compatLnSpc="1">
            <a:prstTxWarp prst="textNoShape">
              <a:avLst/>
            </a:prstTxWarp>
          </a:bodyPr>
          <a:lstStyle>
            <a:lvl1pPr marL="342796" indent="-342796" algn="l" rtl="0" eaLnBrk="0" fontAlgn="base" hangingPunct="0">
              <a:spcBef>
                <a:spcPct val="20000"/>
              </a:spcBef>
              <a:spcAft>
                <a:spcPct val="0"/>
              </a:spcAft>
              <a:buChar char="•"/>
              <a:defRPr sz="3200">
                <a:solidFill>
                  <a:schemeClr val="tx1"/>
                </a:solidFill>
                <a:latin typeface="+mn-lt"/>
                <a:ea typeface="+mn-ea"/>
                <a:cs typeface="+mn-cs"/>
              </a:defRPr>
            </a:lvl1pPr>
            <a:lvl2pPr marL="742725" indent="-285664" algn="l" rtl="0" eaLnBrk="0" fontAlgn="base" hangingPunct="0">
              <a:spcBef>
                <a:spcPct val="20000"/>
              </a:spcBef>
              <a:spcAft>
                <a:spcPct val="0"/>
              </a:spcAft>
              <a:buChar char="–"/>
              <a:defRPr sz="2800">
                <a:solidFill>
                  <a:schemeClr val="tx1"/>
                </a:solidFill>
                <a:latin typeface="+mn-lt"/>
              </a:defRPr>
            </a:lvl2pPr>
            <a:lvl3pPr marL="1142655" indent="-228529" algn="l" rtl="0" eaLnBrk="0" fontAlgn="base" hangingPunct="0">
              <a:spcBef>
                <a:spcPct val="20000"/>
              </a:spcBef>
              <a:spcAft>
                <a:spcPct val="0"/>
              </a:spcAft>
              <a:buChar char="•"/>
              <a:defRPr sz="2400">
                <a:solidFill>
                  <a:schemeClr val="tx1"/>
                </a:solidFill>
                <a:latin typeface="+mn-lt"/>
              </a:defRPr>
            </a:lvl3pPr>
            <a:lvl4pPr marL="1599717" indent="-228529" algn="l" rtl="0" eaLnBrk="0" fontAlgn="base" hangingPunct="0">
              <a:spcBef>
                <a:spcPct val="20000"/>
              </a:spcBef>
              <a:spcAft>
                <a:spcPct val="0"/>
              </a:spcAft>
              <a:buChar char="–"/>
              <a:defRPr sz="2000">
                <a:solidFill>
                  <a:schemeClr val="tx1"/>
                </a:solidFill>
                <a:latin typeface="+mn-lt"/>
              </a:defRPr>
            </a:lvl4pPr>
            <a:lvl5pPr marL="2056780" indent="-228529" algn="l" rtl="0" eaLnBrk="0" fontAlgn="base" hangingPunct="0">
              <a:spcBef>
                <a:spcPct val="20000"/>
              </a:spcBef>
              <a:spcAft>
                <a:spcPct val="0"/>
              </a:spcAft>
              <a:buChar char="»"/>
              <a:defRPr sz="2000">
                <a:solidFill>
                  <a:schemeClr val="tx1"/>
                </a:solidFill>
                <a:latin typeface="+mn-lt"/>
              </a:defRPr>
            </a:lvl5pPr>
            <a:lvl6pPr marL="2513842" indent="-228529" algn="l" rtl="0" eaLnBrk="0" fontAlgn="base" hangingPunct="0">
              <a:spcBef>
                <a:spcPct val="20000"/>
              </a:spcBef>
              <a:spcAft>
                <a:spcPct val="0"/>
              </a:spcAft>
              <a:buChar char="»"/>
              <a:defRPr sz="2000">
                <a:solidFill>
                  <a:schemeClr val="tx1"/>
                </a:solidFill>
                <a:latin typeface="+mn-lt"/>
              </a:defRPr>
            </a:lvl6pPr>
            <a:lvl7pPr marL="2970900" indent="-228529" algn="l" rtl="0" eaLnBrk="0" fontAlgn="base" hangingPunct="0">
              <a:spcBef>
                <a:spcPct val="20000"/>
              </a:spcBef>
              <a:spcAft>
                <a:spcPct val="0"/>
              </a:spcAft>
              <a:buChar char="»"/>
              <a:defRPr sz="2000">
                <a:solidFill>
                  <a:schemeClr val="tx1"/>
                </a:solidFill>
                <a:latin typeface="+mn-lt"/>
              </a:defRPr>
            </a:lvl7pPr>
            <a:lvl8pPr marL="3427965" indent="-228529" algn="l" rtl="0" eaLnBrk="0" fontAlgn="base" hangingPunct="0">
              <a:spcBef>
                <a:spcPct val="20000"/>
              </a:spcBef>
              <a:spcAft>
                <a:spcPct val="0"/>
              </a:spcAft>
              <a:buChar char="»"/>
              <a:defRPr sz="2000">
                <a:solidFill>
                  <a:schemeClr val="tx1"/>
                </a:solidFill>
                <a:latin typeface="+mn-lt"/>
              </a:defRPr>
            </a:lvl8pPr>
            <a:lvl9pPr marL="3885028" indent="-228529" algn="l" rtl="0" eaLnBrk="0" fontAlgn="base" hangingPunct="0">
              <a:spcBef>
                <a:spcPct val="20000"/>
              </a:spcBef>
              <a:spcAft>
                <a:spcPct val="0"/>
              </a:spcAft>
              <a:buChar char="»"/>
              <a:defRPr sz="2000">
                <a:solidFill>
                  <a:schemeClr val="tx1"/>
                </a:solidFill>
                <a:latin typeface="+mn-lt"/>
              </a:defRPr>
            </a:lvl9pPr>
          </a:lstStyle>
          <a:p>
            <a:pPr defTabSz="914400">
              <a:lnSpc>
                <a:spcPct val="120000"/>
              </a:lnSpc>
            </a:pPr>
            <a:r>
              <a:rPr lang="es-ES_tradnl" b="1" i="1" u="sng" kern="0" dirty="0" smtClean="0">
                <a:solidFill>
                  <a:srgbClr val="C00000"/>
                </a:solidFill>
                <a:latin typeface="Times New Roman"/>
              </a:rPr>
              <a:t>De Gastos:</a:t>
            </a:r>
            <a:endParaRPr lang="es-ES_tradnl" sz="2800" b="1" i="1" u="sng" kern="0" dirty="0" smtClean="0">
              <a:solidFill>
                <a:srgbClr val="C00000"/>
              </a:solidFill>
              <a:latin typeface="Times New Roman"/>
            </a:endParaRPr>
          </a:p>
          <a:p>
            <a:pPr lvl="1" defTabSz="914400"/>
            <a:r>
              <a:rPr lang="es-ES_tradnl" sz="1600" b="1" kern="0" dirty="0" smtClean="0">
                <a:solidFill>
                  <a:srgbClr val="000000"/>
                </a:solidFill>
                <a:latin typeface="Times New Roman"/>
              </a:rPr>
              <a:t>INSTITUCIONAL</a:t>
            </a:r>
          </a:p>
          <a:p>
            <a:pPr lvl="1" defTabSz="914400"/>
            <a:r>
              <a:rPr lang="es-ES_tradnl" sz="1600" b="1" kern="0" dirty="0" smtClean="0">
                <a:solidFill>
                  <a:srgbClr val="000000"/>
                </a:solidFill>
                <a:latin typeface="Times New Roman"/>
              </a:rPr>
              <a:t>ECONOMICA</a:t>
            </a:r>
          </a:p>
          <a:p>
            <a:pPr lvl="1" defTabSz="914400"/>
            <a:r>
              <a:rPr lang="es-ES_tradnl" sz="1600" b="1" kern="0" dirty="0" smtClean="0">
                <a:solidFill>
                  <a:srgbClr val="000000"/>
                </a:solidFill>
                <a:latin typeface="Times New Roman"/>
              </a:rPr>
              <a:t>POR FINALIDADES Y FUNCIONES</a:t>
            </a:r>
          </a:p>
          <a:p>
            <a:pPr lvl="1" defTabSz="914400"/>
            <a:r>
              <a:rPr lang="es-ES_tradnl" sz="1600" b="1" kern="0" dirty="0" smtClean="0">
                <a:solidFill>
                  <a:srgbClr val="000000"/>
                </a:solidFill>
                <a:latin typeface="Times New Roman"/>
              </a:rPr>
              <a:t>PROGRAMATICA</a:t>
            </a:r>
          </a:p>
          <a:p>
            <a:pPr lvl="1" defTabSz="914400"/>
            <a:r>
              <a:rPr lang="es-ES_tradnl" sz="1600" b="1" kern="0" dirty="0" smtClean="0">
                <a:solidFill>
                  <a:srgbClr val="000000"/>
                </a:solidFill>
                <a:latin typeface="Times New Roman"/>
              </a:rPr>
              <a:t>POR OBJETO</a:t>
            </a:r>
          </a:p>
          <a:p>
            <a:pPr lvl="1" defTabSz="914400"/>
            <a:r>
              <a:rPr lang="es-ES_tradnl" sz="1600" b="1" kern="0" dirty="0" smtClean="0">
                <a:solidFill>
                  <a:srgbClr val="000000"/>
                </a:solidFill>
                <a:latin typeface="Times New Roman"/>
              </a:rPr>
              <a:t>POR FUENTE DE FINANCIAMIENTO</a:t>
            </a:r>
          </a:p>
          <a:p>
            <a:pPr lvl="1" defTabSz="914400"/>
            <a:r>
              <a:rPr lang="es-ES_tradnl" sz="1600" b="1" kern="0" dirty="0" smtClean="0">
                <a:solidFill>
                  <a:srgbClr val="000000"/>
                </a:solidFill>
                <a:latin typeface="Times New Roman"/>
              </a:rPr>
              <a:t>POR ORGANISMO FINANCIADOR</a:t>
            </a:r>
            <a:endParaRPr lang="es-ES_tradnl" sz="1600" kern="0" dirty="0" smtClean="0">
              <a:solidFill>
                <a:srgbClr val="000000"/>
              </a:solidFill>
              <a:latin typeface="Times New Roman"/>
            </a:endParaRPr>
          </a:p>
          <a:p>
            <a:pPr lvl="1" defTabSz="914400">
              <a:lnSpc>
                <a:spcPct val="110000"/>
              </a:lnSpc>
            </a:pPr>
            <a:endParaRPr lang="es-ES_tradnl" sz="1600" kern="0" dirty="0" smtClean="0">
              <a:solidFill>
                <a:srgbClr val="000000"/>
              </a:solidFill>
              <a:latin typeface="Times New Roman"/>
            </a:endParaRPr>
          </a:p>
          <a:p>
            <a:pPr lvl="1" defTabSz="914400">
              <a:lnSpc>
                <a:spcPct val="110000"/>
              </a:lnSpc>
            </a:pPr>
            <a:endParaRPr lang="es-ES_tradnl" sz="1800" kern="0" dirty="0">
              <a:solidFill>
                <a:srgbClr val="000000"/>
              </a:solidFill>
              <a:latin typeface="Times New Roman"/>
            </a:endParaRPr>
          </a:p>
        </p:txBody>
      </p:sp>
      <p:sp>
        <p:nvSpPr>
          <p:cNvPr id="4" name="Rectangle 3"/>
          <p:cNvSpPr txBox="1">
            <a:spLocks noChangeArrowheads="1"/>
          </p:cNvSpPr>
          <p:nvPr/>
        </p:nvSpPr>
        <p:spPr bwMode="auto">
          <a:xfrm>
            <a:off x="276226" y="1135847"/>
            <a:ext cx="4165599" cy="1127927"/>
          </a:xfrm>
          <a:prstGeom prst="rect">
            <a:avLst/>
          </a:prstGeom>
          <a:solidFill>
            <a:schemeClr val="accent3">
              <a:lumMod val="40000"/>
              <a:lumOff val="60000"/>
            </a:schemeClr>
          </a:solidFill>
          <a:ln>
            <a:noFill/>
          </a:ln>
          <a:extLst/>
        </p:spPr>
        <p:txBody>
          <a:bodyPr vert="horz" wrap="square" lIns="91416" tIns="45707" rIns="91416" bIns="45707" numCol="1" anchor="t"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064" indent="0" algn="ctr" rtl="0" eaLnBrk="0" fontAlgn="base" hangingPunct="0">
              <a:spcBef>
                <a:spcPct val="20000"/>
              </a:spcBef>
              <a:spcAft>
                <a:spcPct val="0"/>
              </a:spcAft>
              <a:buNone/>
              <a:defRPr sz="2800">
                <a:solidFill>
                  <a:schemeClr val="tx1"/>
                </a:solidFill>
                <a:latin typeface="+mn-lt"/>
              </a:defRPr>
            </a:lvl2pPr>
            <a:lvl3pPr marL="914125" indent="0" algn="ctr" rtl="0" eaLnBrk="0" fontAlgn="base" hangingPunct="0">
              <a:spcBef>
                <a:spcPct val="20000"/>
              </a:spcBef>
              <a:spcAft>
                <a:spcPct val="0"/>
              </a:spcAft>
              <a:buNone/>
              <a:defRPr sz="2400">
                <a:solidFill>
                  <a:schemeClr val="tx1"/>
                </a:solidFill>
                <a:latin typeface="+mn-lt"/>
              </a:defRPr>
            </a:lvl3pPr>
            <a:lvl4pPr marL="1371188" indent="0" algn="ctr" rtl="0" eaLnBrk="0" fontAlgn="base" hangingPunct="0">
              <a:spcBef>
                <a:spcPct val="20000"/>
              </a:spcBef>
              <a:spcAft>
                <a:spcPct val="0"/>
              </a:spcAft>
              <a:buNone/>
              <a:defRPr sz="2000">
                <a:solidFill>
                  <a:schemeClr val="tx1"/>
                </a:solidFill>
                <a:latin typeface="+mn-lt"/>
              </a:defRPr>
            </a:lvl4pPr>
            <a:lvl5pPr marL="1828251" indent="0" algn="ctr" rtl="0" eaLnBrk="0" fontAlgn="base" hangingPunct="0">
              <a:spcBef>
                <a:spcPct val="20000"/>
              </a:spcBef>
              <a:spcAft>
                <a:spcPct val="0"/>
              </a:spcAft>
              <a:buNone/>
              <a:defRPr sz="2000">
                <a:solidFill>
                  <a:schemeClr val="tx1"/>
                </a:solidFill>
                <a:latin typeface="+mn-lt"/>
              </a:defRPr>
            </a:lvl5pPr>
            <a:lvl6pPr marL="2285310" indent="0" algn="ctr" rtl="0" eaLnBrk="0" fontAlgn="base" hangingPunct="0">
              <a:spcBef>
                <a:spcPct val="20000"/>
              </a:spcBef>
              <a:spcAft>
                <a:spcPct val="0"/>
              </a:spcAft>
              <a:buNone/>
              <a:defRPr sz="2000">
                <a:solidFill>
                  <a:schemeClr val="tx1"/>
                </a:solidFill>
                <a:latin typeface="+mn-lt"/>
              </a:defRPr>
            </a:lvl6pPr>
            <a:lvl7pPr marL="2742372" indent="0" algn="ctr" rtl="0" eaLnBrk="0" fontAlgn="base" hangingPunct="0">
              <a:spcBef>
                <a:spcPct val="20000"/>
              </a:spcBef>
              <a:spcAft>
                <a:spcPct val="0"/>
              </a:spcAft>
              <a:buNone/>
              <a:defRPr sz="2000">
                <a:solidFill>
                  <a:schemeClr val="tx1"/>
                </a:solidFill>
                <a:latin typeface="+mn-lt"/>
              </a:defRPr>
            </a:lvl7pPr>
            <a:lvl8pPr marL="3199436" indent="0" algn="ctr" rtl="0" eaLnBrk="0" fontAlgn="base" hangingPunct="0">
              <a:spcBef>
                <a:spcPct val="20000"/>
              </a:spcBef>
              <a:spcAft>
                <a:spcPct val="0"/>
              </a:spcAft>
              <a:buNone/>
              <a:defRPr sz="2000">
                <a:solidFill>
                  <a:schemeClr val="tx1"/>
                </a:solidFill>
                <a:latin typeface="+mn-lt"/>
              </a:defRPr>
            </a:lvl8pPr>
            <a:lvl9pPr marL="3656497" indent="0" algn="ctr" rtl="0" eaLnBrk="0" fontAlgn="base" hangingPunct="0">
              <a:spcBef>
                <a:spcPct val="20000"/>
              </a:spcBef>
              <a:spcAft>
                <a:spcPct val="0"/>
              </a:spcAft>
              <a:buNone/>
              <a:defRPr sz="2000">
                <a:solidFill>
                  <a:schemeClr val="tx1"/>
                </a:solidFill>
                <a:latin typeface="+mn-lt"/>
              </a:defRPr>
            </a:lvl9pPr>
          </a:lstStyle>
          <a:p>
            <a:pPr defTabSz="914400"/>
            <a:r>
              <a:rPr lang="es-ES_tradnl" b="1" kern="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a:rPr>
              <a:t>CLASIFICACIONES PRESUPUESTARIAS</a:t>
            </a:r>
            <a:endParaRPr lang="es-ES_tradnl"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a:endParaRPr>
          </a:p>
        </p:txBody>
      </p:sp>
      <p:sp>
        <p:nvSpPr>
          <p:cNvPr id="5" name="4 Rectángulo"/>
          <p:cNvSpPr/>
          <p:nvPr/>
        </p:nvSpPr>
        <p:spPr>
          <a:xfrm>
            <a:off x="276226" y="2263774"/>
            <a:ext cx="4165599" cy="3170072"/>
          </a:xfrm>
          <a:prstGeom prst="rect">
            <a:avLst/>
          </a:prstGeom>
          <a:solidFill>
            <a:schemeClr val="accent4">
              <a:lumMod val="20000"/>
              <a:lumOff val="80000"/>
            </a:schemeClr>
          </a:solidFill>
        </p:spPr>
        <p:txBody>
          <a:bodyPr wrap="square" lIns="91416" tIns="45707" rIns="91416" bIns="45707">
            <a:spAutoFit/>
          </a:bodyPr>
          <a:lstStyle/>
          <a:p>
            <a:pPr marL="66652" marR="48880" indent="252021" algn="just" defTabSz="914400" fontAlgn="auto">
              <a:spcBef>
                <a:spcPts val="185"/>
              </a:spcBef>
              <a:spcAft>
                <a:spcPts val="0"/>
              </a:spcAft>
            </a:pPr>
            <a:r>
              <a:rPr lang="es-HN" sz="2000" i="1" kern="0" dirty="0">
                <a:solidFill>
                  <a:srgbClr val="2F2B20"/>
                </a:solidFill>
                <a:latin typeface="Times New Roman"/>
                <a:ea typeface="Times New Roman"/>
                <a:cs typeface="Times New Roman"/>
              </a:rPr>
              <a:t>“Estos constituyen las diversas formas de p</a:t>
            </a:r>
            <a:r>
              <a:rPr lang="es-HN" sz="2000" i="1" kern="0" spc="-40"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esentar los eg</a:t>
            </a:r>
            <a:r>
              <a:rPr lang="es-HN" sz="2000" i="1" kern="0" spc="-40"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esos públicos p</a:t>
            </a:r>
            <a:r>
              <a:rPr lang="es-HN" sz="2000" i="1" kern="0" spc="-40"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evistos en el p</a:t>
            </a:r>
            <a:r>
              <a:rPr lang="es-HN" sz="2000" i="1" kern="0" spc="-40"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esupuesto, con</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la</a:t>
            </a:r>
            <a:r>
              <a:rPr lang="es-HN" sz="2000" i="1" kern="0" spc="-60" dirty="0">
                <a:solidFill>
                  <a:srgbClr val="2F2B20"/>
                </a:solidFill>
                <a:latin typeface="Times New Roman"/>
                <a:ea typeface="Times New Roman"/>
                <a:cs typeface="Times New Roman"/>
              </a:rPr>
              <a:t> </a:t>
            </a:r>
            <a:r>
              <a:rPr lang="es-HN" sz="2000" i="1" kern="0" dirty="0" err="1">
                <a:solidFill>
                  <a:srgbClr val="2F2B20"/>
                </a:solidFill>
                <a:latin typeface="Times New Roman"/>
                <a:ea typeface="Times New Roman"/>
                <a:cs typeface="Times New Roman"/>
              </a:rPr>
              <a:t>ﬁnalidad</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de</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analizarlos,</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p</a:t>
            </a:r>
            <a:r>
              <a:rPr lang="es-HN" sz="2000" i="1" kern="0" spc="-40"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opo</a:t>
            </a:r>
            <a:r>
              <a:rPr lang="es-HN" sz="2000" i="1" kern="0" spc="-40"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cionando</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además</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información</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para</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el</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estudio</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general</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de</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la</a:t>
            </a:r>
            <a:r>
              <a:rPr lang="es-HN" sz="2000" i="1" kern="0" spc="-60" dirty="0">
                <a:solidFill>
                  <a:srgbClr val="2F2B20"/>
                </a:solidFill>
                <a:latin typeface="Times New Roman"/>
                <a:ea typeface="Times New Roman"/>
                <a:cs typeface="Times New Roman"/>
              </a:rPr>
              <a:t> </a:t>
            </a:r>
            <a:r>
              <a:rPr lang="es-HN" sz="2000" i="1" kern="0" dirty="0">
                <a:solidFill>
                  <a:srgbClr val="2F2B20"/>
                </a:solidFill>
                <a:latin typeface="Times New Roman"/>
                <a:ea typeface="Times New Roman"/>
                <a:cs typeface="Times New Roman"/>
              </a:rPr>
              <a:t>economía y de la política económica que tiene p</a:t>
            </a:r>
            <a:r>
              <a:rPr lang="es-HN" sz="2000" i="1" kern="0" spc="-46" dirty="0">
                <a:solidFill>
                  <a:srgbClr val="2F2B20"/>
                </a:solidFill>
                <a:latin typeface="Times New Roman"/>
                <a:ea typeface="Times New Roman"/>
                <a:cs typeface="Times New Roman"/>
              </a:rPr>
              <a:t>r</a:t>
            </a:r>
            <a:r>
              <a:rPr lang="es-HN" sz="2000" i="1" kern="0" dirty="0">
                <a:solidFill>
                  <a:srgbClr val="2F2B20"/>
                </a:solidFill>
                <a:latin typeface="Times New Roman"/>
                <a:ea typeface="Times New Roman"/>
                <a:cs typeface="Times New Roman"/>
              </a:rPr>
              <a:t>evisto aplicar el Gobierno Nacional para un período determinado.</a:t>
            </a:r>
            <a:endParaRPr lang="es-HN" sz="2000" kern="0" dirty="0">
              <a:solidFill>
                <a:srgbClr val="2F2B20"/>
              </a:solidFill>
              <a:latin typeface="Calibri"/>
              <a:ea typeface="Times New Roman"/>
              <a:cs typeface="Times New Roman"/>
            </a:endParaRPr>
          </a:p>
        </p:txBody>
      </p:sp>
      <p:sp>
        <p:nvSpPr>
          <p:cNvPr id="6" name="5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spTree>
    <p:extLst>
      <p:ext uri="{BB962C8B-B14F-4D97-AF65-F5344CB8AC3E}">
        <p14:creationId xmlns:p14="http://schemas.microsoft.com/office/powerpoint/2010/main" val="1311724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4">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4">
                                            <p:txEl>
                                              <p:pRg st="0" end="0"/>
                                            </p:txEl>
                                          </p:spTgt>
                                        </p:tgtEl>
                                        <p:attrNameLst>
                                          <p:attrName>ppt_h</p:attrName>
                                        </p:attrNameLst>
                                      </p:cBhvr>
                                      <p:tavLst>
                                        <p:tav tm="0">
                                          <p:val>
                                            <p:fltVal val="0"/>
                                          </p:val>
                                        </p:tav>
                                        <p:tav tm="100000">
                                          <p:val>
                                            <p:strVal val="#ppt_h"/>
                                          </p:val>
                                        </p:tav>
                                      </p:tavLst>
                                    </p:anim>
                                  </p:childTnLst>
                                  <p:subTnLst>
                                    <p:audio>
                                      <p:cMediaNode mute="1">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par>
                          <p:cTn id="11" fill="hold">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2">
                                            <p:txEl>
                                              <p:pRg st="0" end="0"/>
                                            </p:txEl>
                                          </p:spTgt>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2"/>
                                            </p:cond>
                                          </p:stCondLst>
                                          <p:endCondLst>
                                            <p:cond evt="onStopAudio" delay="0">
                                              <p:tgtEl>
                                                <p:sldTgt/>
                                              </p:tgtEl>
                                            </p:cond>
                                          </p:endCondLst>
                                        </p:cTn>
                                        <p:tgtEl>
                                          <p:sndTgt r:embed="rId4" name="CLIC.WAV"/>
                                        </p:tgtEl>
                                      </p:cMediaNode>
                                    </p:audio>
                                  </p:subTnLst>
                                </p:cTn>
                              </p:par>
                            </p:childTnLst>
                          </p:cTn>
                        </p:par>
                        <p:par>
                          <p:cTn id="16" fill="hold">
                            <p:stCondLst>
                              <p:cond delay="1500"/>
                            </p:stCondLst>
                            <p:childTnLst>
                              <p:par>
                                <p:cTn id="17" presetID="7" presetClass="entr" presetSubtype="4"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1" end="1"/>
                                            </p:txEl>
                                          </p:spTgt>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7"/>
                                            </p:cond>
                                          </p:stCondLst>
                                          <p:endCondLst>
                                            <p:cond evt="onStopAudio" delay="0">
                                              <p:tgtEl>
                                                <p:sldTgt/>
                                              </p:tgtEl>
                                            </p:cond>
                                          </p:endCondLst>
                                        </p:cTn>
                                        <p:tgtEl>
                                          <p:sndTgt r:embed="rId4" name="CLIC.WAV"/>
                                        </p:tgtEl>
                                      </p:cMediaNode>
                                    </p:audio>
                                  </p:subTnLst>
                                </p:cTn>
                              </p:par>
                            </p:childTnLst>
                          </p:cTn>
                        </p:par>
                        <p:par>
                          <p:cTn id="21" fill="hold">
                            <p:stCondLst>
                              <p:cond delay="2500"/>
                            </p:stCondLst>
                            <p:childTnLst>
                              <p:par>
                                <p:cTn id="22" presetID="7" presetClass="entr" presetSubtype="4" fill="hold" grpId="0"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2" end="2"/>
                                            </p:txEl>
                                          </p:spTgt>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22"/>
                                            </p:cond>
                                          </p:stCondLst>
                                          <p:endCondLst>
                                            <p:cond evt="onStopAudio" delay="0">
                                              <p:tgtEl>
                                                <p:sldTgt/>
                                              </p:tgtEl>
                                            </p:cond>
                                          </p:endCondLst>
                                        </p:cTn>
                                        <p:tgtEl>
                                          <p:sndTgt r:embed="rId4" name="CLIC.WAV"/>
                                        </p:tgtEl>
                                      </p:cMediaNode>
                                    </p:audio>
                                  </p:subTnLst>
                                </p:cTn>
                              </p:par>
                            </p:childTnLst>
                          </p:cTn>
                        </p:par>
                        <p:par>
                          <p:cTn id="26" fill="hold">
                            <p:stCondLst>
                              <p:cond delay="3500"/>
                            </p:stCondLst>
                            <p:childTnLst>
                              <p:par>
                                <p:cTn id="27" presetID="7" presetClass="entr" presetSubtype="4" fill="hold" grpId="0"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
                                            <p:txEl>
                                              <p:pRg st="3" end="3"/>
                                            </p:txEl>
                                          </p:spTgt>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27"/>
                                            </p:cond>
                                          </p:stCondLst>
                                          <p:endCondLst>
                                            <p:cond evt="onStopAudio" delay="0">
                                              <p:tgtEl>
                                                <p:sldTgt/>
                                              </p:tgtEl>
                                            </p:cond>
                                          </p:endCondLst>
                                        </p:cTn>
                                        <p:tgtEl>
                                          <p:sndTgt r:embed="rId4" name="CLIC.WAV"/>
                                        </p:tgtEl>
                                      </p:cMediaNode>
                                    </p:audio>
                                  </p:subTnLst>
                                </p:cTn>
                              </p:par>
                            </p:childTnLst>
                          </p:cTn>
                        </p:par>
                        <p:par>
                          <p:cTn id="31" fill="hold">
                            <p:stCondLst>
                              <p:cond delay="4500"/>
                            </p:stCondLst>
                            <p:childTnLst>
                              <p:par>
                                <p:cTn id="32" presetID="7" presetClass="entr" presetSubtype="4" fill="hold" grpId="0" nodeType="after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additive="base">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2">
                                            <p:txEl>
                                              <p:pRg st="4" end="4"/>
                                            </p:txEl>
                                          </p:spTgt>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32"/>
                                            </p:cond>
                                          </p:stCondLst>
                                          <p:endCondLst>
                                            <p:cond evt="onStopAudio" delay="0">
                                              <p:tgtEl>
                                                <p:sldTgt/>
                                              </p:tgtEl>
                                            </p:cond>
                                          </p:endCondLst>
                                        </p:cTn>
                                        <p:tgtEl>
                                          <p:sndTgt r:embed="rId4" name="CLIC.WAV"/>
                                        </p:tgtEl>
                                      </p:cMediaNode>
                                    </p:audio>
                                  </p:subTnLst>
                                </p:cTn>
                              </p:par>
                            </p:childTnLst>
                          </p:cTn>
                        </p:par>
                        <p:par>
                          <p:cTn id="36" fill="hold">
                            <p:stCondLst>
                              <p:cond delay="5500"/>
                            </p:stCondLst>
                            <p:childTnLst>
                              <p:par>
                                <p:cTn id="37" presetID="23" presetClass="entr" presetSubtype="528" fill="hold" grpId="0"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3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3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1" dur="3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42" dur="300" fill="hold"/>
                                        <p:tgtEl>
                                          <p:spTgt spid="3">
                                            <p:txEl>
                                              <p:pRg st="0" end="0"/>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37"/>
                                            </p:cond>
                                          </p:stCondLst>
                                          <p:endCondLst>
                                            <p:cond evt="onStopAudio" delay="0">
                                              <p:tgtEl>
                                                <p:sldTgt/>
                                              </p:tgtEl>
                                            </p:cond>
                                          </p:endCondLst>
                                        </p:cTn>
                                        <p:tgtEl>
                                          <p:sndTgt r:embed="rId5" name="BOLIDO.WAV"/>
                                        </p:tgtEl>
                                      </p:cMediaNode>
                                    </p:audio>
                                  </p:subTnLst>
                                </p:cTn>
                              </p:par>
                            </p:childTnLst>
                          </p:cTn>
                        </p:par>
                        <p:par>
                          <p:cTn id="43" fill="hold">
                            <p:stCondLst>
                              <p:cond delay="5800"/>
                            </p:stCondLst>
                            <p:childTnLst>
                              <p:par>
                                <p:cTn id="44" presetID="23" presetClass="entr" presetSubtype="528" fill="hold" grpId="0"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 calcmode="lin" valueType="num">
                                      <p:cBhvr>
                                        <p:cTn id="46" dur="3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7" dur="3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8" dur="3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49" dur="300" fill="hold"/>
                                        <p:tgtEl>
                                          <p:spTgt spid="3">
                                            <p:txEl>
                                              <p:pRg st="1" end="1"/>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44"/>
                                            </p:cond>
                                          </p:stCondLst>
                                          <p:endCondLst>
                                            <p:cond evt="onStopAudio" delay="0">
                                              <p:tgtEl>
                                                <p:sldTgt/>
                                              </p:tgtEl>
                                            </p:cond>
                                          </p:endCondLst>
                                        </p:cTn>
                                        <p:tgtEl>
                                          <p:sndTgt r:embed="rId5" name="BOLIDO.WAV"/>
                                        </p:tgtEl>
                                      </p:cMediaNode>
                                    </p:audio>
                                  </p:subTnLst>
                                </p:cTn>
                              </p:par>
                            </p:childTnLst>
                          </p:cTn>
                        </p:par>
                        <p:par>
                          <p:cTn id="50" fill="hold">
                            <p:stCondLst>
                              <p:cond delay="6100"/>
                            </p:stCondLst>
                            <p:childTnLst>
                              <p:par>
                                <p:cTn id="51" presetID="23" presetClass="entr" presetSubtype="528" fill="hold" grpId="0" nodeType="after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p:cTn id="53" dur="3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4" dur="3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5" dur="3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56" dur="300" fill="hold"/>
                                        <p:tgtEl>
                                          <p:spTgt spid="3">
                                            <p:txEl>
                                              <p:pRg st="2" end="2"/>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51"/>
                                            </p:cond>
                                          </p:stCondLst>
                                          <p:endCondLst>
                                            <p:cond evt="onStopAudio" delay="0">
                                              <p:tgtEl>
                                                <p:sldTgt/>
                                              </p:tgtEl>
                                            </p:cond>
                                          </p:endCondLst>
                                        </p:cTn>
                                        <p:tgtEl>
                                          <p:sndTgt r:embed="rId5" name="BOLIDO.WAV"/>
                                        </p:tgtEl>
                                      </p:cMediaNode>
                                    </p:audio>
                                  </p:subTnLst>
                                </p:cTn>
                              </p:par>
                            </p:childTnLst>
                          </p:cTn>
                        </p:par>
                        <p:par>
                          <p:cTn id="57" fill="hold">
                            <p:stCondLst>
                              <p:cond delay="6400"/>
                            </p:stCondLst>
                            <p:childTnLst>
                              <p:par>
                                <p:cTn id="58" presetID="23" presetClass="entr" presetSubtype="528" fill="hold" grpId="0" nodeType="after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 calcmode="lin" valueType="num">
                                      <p:cBhvr>
                                        <p:cTn id="60" dur="3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1" dur="300" fill="hold"/>
                                        <p:tgtEl>
                                          <p:spTgt spid="3">
                                            <p:txEl>
                                              <p:pRg st="3" end="3"/>
                                            </p:txEl>
                                          </p:spTgt>
                                        </p:tgtEl>
                                        <p:attrNameLst>
                                          <p:attrName>ppt_h</p:attrName>
                                        </p:attrNameLst>
                                      </p:cBhvr>
                                      <p:tavLst>
                                        <p:tav tm="0">
                                          <p:val>
                                            <p:fltVal val="0"/>
                                          </p:val>
                                        </p:tav>
                                        <p:tav tm="100000">
                                          <p:val>
                                            <p:strVal val="#ppt_h"/>
                                          </p:val>
                                        </p:tav>
                                      </p:tavLst>
                                    </p:anim>
                                    <p:anim calcmode="lin" valueType="num">
                                      <p:cBhvr>
                                        <p:cTn id="62" dur="3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63" dur="300" fill="hold"/>
                                        <p:tgtEl>
                                          <p:spTgt spid="3">
                                            <p:txEl>
                                              <p:pRg st="3" end="3"/>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58"/>
                                            </p:cond>
                                          </p:stCondLst>
                                          <p:endCondLst>
                                            <p:cond evt="onStopAudio" delay="0">
                                              <p:tgtEl>
                                                <p:sldTgt/>
                                              </p:tgtEl>
                                            </p:cond>
                                          </p:endCondLst>
                                        </p:cTn>
                                        <p:tgtEl>
                                          <p:sndTgt r:embed="rId5" name="BOLIDO.WAV"/>
                                        </p:tgtEl>
                                      </p:cMediaNode>
                                    </p:audio>
                                  </p:subTnLst>
                                </p:cTn>
                              </p:par>
                            </p:childTnLst>
                          </p:cTn>
                        </p:par>
                        <p:par>
                          <p:cTn id="64" fill="hold">
                            <p:stCondLst>
                              <p:cond delay="6700"/>
                            </p:stCondLst>
                            <p:childTnLst>
                              <p:par>
                                <p:cTn id="65" presetID="23" presetClass="entr" presetSubtype="528" fill="hold" grpId="0" nodeType="after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p:cTn id="67" dur="3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8" dur="300" fill="hold"/>
                                        <p:tgtEl>
                                          <p:spTgt spid="3">
                                            <p:txEl>
                                              <p:pRg st="4" end="4"/>
                                            </p:txEl>
                                          </p:spTgt>
                                        </p:tgtEl>
                                        <p:attrNameLst>
                                          <p:attrName>ppt_h</p:attrName>
                                        </p:attrNameLst>
                                      </p:cBhvr>
                                      <p:tavLst>
                                        <p:tav tm="0">
                                          <p:val>
                                            <p:fltVal val="0"/>
                                          </p:val>
                                        </p:tav>
                                        <p:tav tm="100000">
                                          <p:val>
                                            <p:strVal val="#ppt_h"/>
                                          </p:val>
                                        </p:tav>
                                      </p:tavLst>
                                    </p:anim>
                                    <p:anim calcmode="lin" valueType="num">
                                      <p:cBhvr>
                                        <p:cTn id="69" dur="3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70" dur="300" fill="hold"/>
                                        <p:tgtEl>
                                          <p:spTgt spid="3">
                                            <p:txEl>
                                              <p:pRg st="4" end="4"/>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65"/>
                                            </p:cond>
                                          </p:stCondLst>
                                          <p:endCondLst>
                                            <p:cond evt="onStopAudio" delay="0">
                                              <p:tgtEl>
                                                <p:sldTgt/>
                                              </p:tgtEl>
                                            </p:cond>
                                          </p:endCondLst>
                                        </p:cTn>
                                        <p:tgtEl>
                                          <p:sndTgt r:embed="rId5" name="BOLIDO.WAV"/>
                                        </p:tgtEl>
                                      </p:cMediaNode>
                                    </p:audio>
                                  </p:subTnLst>
                                </p:cTn>
                              </p:par>
                            </p:childTnLst>
                          </p:cTn>
                        </p:par>
                        <p:par>
                          <p:cTn id="71" fill="hold">
                            <p:stCondLst>
                              <p:cond delay="7000"/>
                            </p:stCondLst>
                            <p:childTnLst>
                              <p:par>
                                <p:cTn id="72" presetID="23" presetClass="entr" presetSubtype="528" fill="hold" grpId="0" nodeType="after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 calcmode="lin" valueType="num">
                                      <p:cBhvr>
                                        <p:cTn id="74" dur="3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5" dur="300" fill="hold"/>
                                        <p:tgtEl>
                                          <p:spTgt spid="3">
                                            <p:txEl>
                                              <p:pRg st="5" end="5"/>
                                            </p:txEl>
                                          </p:spTgt>
                                        </p:tgtEl>
                                        <p:attrNameLst>
                                          <p:attrName>ppt_h</p:attrName>
                                        </p:attrNameLst>
                                      </p:cBhvr>
                                      <p:tavLst>
                                        <p:tav tm="0">
                                          <p:val>
                                            <p:fltVal val="0"/>
                                          </p:val>
                                        </p:tav>
                                        <p:tav tm="100000">
                                          <p:val>
                                            <p:strVal val="#ppt_h"/>
                                          </p:val>
                                        </p:tav>
                                      </p:tavLst>
                                    </p:anim>
                                    <p:anim calcmode="lin" valueType="num">
                                      <p:cBhvr>
                                        <p:cTn id="76" dur="3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77" dur="300" fill="hold"/>
                                        <p:tgtEl>
                                          <p:spTgt spid="3">
                                            <p:txEl>
                                              <p:pRg st="5" end="5"/>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72"/>
                                            </p:cond>
                                          </p:stCondLst>
                                          <p:endCondLst>
                                            <p:cond evt="onStopAudio" delay="0">
                                              <p:tgtEl>
                                                <p:sldTgt/>
                                              </p:tgtEl>
                                            </p:cond>
                                          </p:endCondLst>
                                        </p:cTn>
                                        <p:tgtEl>
                                          <p:sndTgt r:embed="rId5" name="BOLIDO.WAV"/>
                                        </p:tgtEl>
                                      </p:cMediaNode>
                                    </p:audio>
                                  </p:subTnLst>
                                </p:cTn>
                              </p:par>
                            </p:childTnLst>
                          </p:cTn>
                        </p:par>
                        <p:par>
                          <p:cTn id="78" fill="hold">
                            <p:stCondLst>
                              <p:cond delay="7300"/>
                            </p:stCondLst>
                            <p:childTnLst>
                              <p:par>
                                <p:cTn id="79" presetID="23" presetClass="entr" presetSubtype="528" fill="hold" grpId="0" nodeType="afterEffect">
                                  <p:stCondLst>
                                    <p:cond delay="0"/>
                                  </p:stCondLst>
                                  <p:childTnLst>
                                    <p:set>
                                      <p:cBhvr>
                                        <p:cTn id="80" dur="1" fill="hold">
                                          <p:stCondLst>
                                            <p:cond delay="0"/>
                                          </p:stCondLst>
                                        </p:cTn>
                                        <p:tgtEl>
                                          <p:spTgt spid="3">
                                            <p:txEl>
                                              <p:pRg st="6" end="6"/>
                                            </p:txEl>
                                          </p:spTgt>
                                        </p:tgtEl>
                                        <p:attrNameLst>
                                          <p:attrName>style.visibility</p:attrName>
                                        </p:attrNameLst>
                                      </p:cBhvr>
                                      <p:to>
                                        <p:strVal val="visible"/>
                                      </p:to>
                                    </p:set>
                                    <p:anim calcmode="lin" valueType="num">
                                      <p:cBhvr>
                                        <p:cTn id="81" dur="3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2" dur="300" fill="hold"/>
                                        <p:tgtEl>
                                          <p:spTgt spid="3">
                                            <p:txEl>
                                              <p:pRg st="6" end="6"/>
                                            </p:txEl>
                                          </p:spTgt>
                                        </p:tgtEl>
                                        <p:attrNameLst>
                                          <p:attrName>ppt_h</p:attrName>
                                        </p:attrNameLst>
                                      </p:cBhvr>
                                      <p:tavLst>
                                        <p:tav tm="0">
                                          <p:val>
                                            <p:fltVal val="0"/>
                                          </p:val>
                                        </p:tav>
                                        <p:tav tm="100000">
                                          <p:val>
                                            <p:strVal val="#ppt_h"/>
                                          </p:val>
                                        </p:tav>
                                      </p:tavLst>
                                    </p:anim>
                                    <p:anim calcmode="lin" valueType="num">
                                      <p:cBhvr>
                                        <p:cTn id="83" dur="3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84" dur="300" fill="hold"/>
                                        <p:tgtEl>
                                          <p:spTgt spid="3">
                                            <p:txEl>
                                              <p:pRg st="6" end="6"/>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79"/>
                                            </p:cond>
                                          </p:stCondLst>
                                          <p:endCondLst>
                                            <p:cond evt="onStopAudio" delay="0">
                                              <p:tgtEl>
                                                <p:sldTgt/>
                                              </p:tgtEl>
                                            </p:cond>
                                          </p:endCondLst>
                                        </p:cTn>
                                        <p:tgtEl>
                                          <p:sndTgt r:embed="rId5" name="BOLIDO.WAV"/>
                                        </p:tgtEl>
                                      </p:cMediaNode>
                                    </p:audio>
                                  </p:subTnLst>
                                </p:cTn>
                              </p:par>
                            </p:childTnLst>
                          </p:cTn>
                        </p:par>
                        <p:par>
                          <p:cTn id="85" fill="hold">
                            <p:stCondLst>
                              <p:cond delay="7600"/>
                            </p:stCondLst>
                            <p:childTnLst>
                              <p:par>
                                <p:cTn id="86" presetID="23" presetClass="entr" presetSubtype="528" fill="hold" grpId="0" nodeType="afterEffect">
                                  <p:stCondLst>
                                    <p:cond delay="0"/>
                                  </p:stCondLst>
                                  <p:childTnLst>
                                    <p:set>
                                      <p:cBhvr>
                                        <p:cTn id="87" dur="1" fill="hold">
                                          <p:stCondLst>
                                            <p:cond delay="0"/>
                                          </p:stCondLst>
                                        </p:cTn>
                                        <p:tgtEl>
                                          <p:spTgt spid="3">
                                            <p:txEl>
                                              <p:pRg st="7" end="7"/>
                                            </p:txEl>
                                          </p:spTgt>
                                        </p:tgtEl>
                                        <p:attrNameLst>
                                          <p:attrName>style.visibility</p:attrName>
                                        </p:attrNameLst>
                                      </p:cBhvr>
                                      <p:to>
                                        <p:strVal val="visible"/>
                                      </p:to>
                                    </p:set>
                                    <p:anim calcmode="lin" valueType="num">
                                      <p:cBhvr>
                                        <p:cTn id="88" dur="3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9" dur="300" fill="hold"/>
                                        <p:tgtEl>
                                          <p:spTgt spid="3">
                                            <p:txEl>
                                              <p:pRg st="7" end="7"/>
                                            </p:txEl>
                                          </p:spTgt>
                                        </p:tgtEl>
                                        <p:attrNameLst>
                                          <p:attrName>ppt_h</p:attrName>
                                        </p:attrNameLst>
                                      </p:cBhvr>
                                      <p:tavLst>
                                        <p:tav tm="0">
                                          <p:val>
                                            <p:fltVal val="0"/>
                                          </p:val>
                                        </p:tav>
                                        <p:tav tm="100000">
                                          <p:val>
                                            <p:strVal val="#ppt_h"/>
                                          </p:val>
                                        </p:tav>
                                      </p:tavLst>
                                    </p:anim>
                                    <p:anim calcmode="lin" valueType="num">
                                      <p:cBhvr>
                                        <p:cTn id="90" dur="3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91" dur="300" fill="hold"/>
                                        <p:tgtEl>
                                          <p:spTgt spid="3">
                                            <p:txEl>
                                              <p:pRg st="7" end="7"/>
                                            </p:txEl>
                                          </p:spTgt>
                                        </p:tgtEl>
                                        <p:attrNameLst>
                                          <p:attrName>ppt_y</p:attrName>
                                        </p:attrNameLst>
                                      </p:cBhvr>
                                      <p:tavLst>
                                        <p:tav tm="0">
                                          <p:val>
                                            <p:fltVal val="0.5"/>
                                          </p:val>
                                        </p:tav>
                                        <p:tav tm="100000">
                                          <p:val>
                                            <p:strVal val="#ppt_y"/>
                                          </p:val>
                                        </p:tav>
                                      </p:tavLst>
                                    </p:anim>
                                  </p:childTnLst>
                                  <p:subTnLst>
                                    <p:audio>
                                      <p:cMediaNode mute="1">
                                        <p:cTn display="0" masterRel="sameClick">
                                          <p:stCondLst>
                                            <p:cond evt="begin" delay="0">
                                              <p:tn val="86"/>
                                            </p:cond>
                                          </p:stCondLst>
                                          <p:endCondLst>
                                            <p:cond evt="onStopAudio" delay="0">
                                              <p:tgtEl>
                                                <p:sldTgt/>
                                              </p:tgtEl>
                                            </p:cond>
                                          </p:endCondLst>
                                        </p:cTn>
                                        <p:tgtEl>
                                          <p:sndTgt r:embed="rId5" name="BOLI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P spid="3" grpId="0" uiExpand="1" build="p" autoUpdateAnimBg="0"/>
      <p:bldP spid="4" grpId="0" build="p" autoUpdateAnimBg="0" advAuto="200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09625" y="796062"/>
            <a:ext cx="3662933"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fontAlgn="auto">
              <a:spcBef>
                <a:spcPts val="0"/>
              </a:spcBef>
              <a:spcAft>
                <a:spcPts val="0"/>
              </a:spcAft>
            </a:pPr>
            <a:r>
              <a:rPr lang="es-HN"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Clasificación Institucional</a:t>
            </a:r>
            <a:endParaRPr lang="es-HN"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endParaRPr>
          </a:p>
        </p:txBody>
      </p:sp>
      <p:sp>
        <p:nvSpPr>
          <p:cNvPr id="4" name="3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graphicFrame>
        <p:nvGraphicFramePr>
          <p:cNvPr id="5" name="1 Gráfico"/>
          <p:cNvGraphicFramePr>
            <a:graphicFrameLocks/>
          </p:cNvGraphicFramePr>
          <p:nvPr>
            <p:extLst>
              <p:ext uri="{D42A27DB-BD31-4B8C-83A1-F6EECF244321}">
                <p14:modId xmlns:p14="http://schemas.microsoft.com/office/powerpoint/2010/main" val="1010584989"/>
              </p:ext>
            </p:extLst>
          </p:nvPr>
        </p:nvGraphicFramePr>
        <p:xfrm>
          <a:off x="809625" y="1466849"/>
          <a:ext cx="7524750" cy="43053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54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66737" y="805354"/>
            <a:ext cx="4742067" cy="40011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fontAlgn="auto">
              <a:spcBef>
                <a:spcPts val="0"/>
              </a:spcBef>
              <a:spcAft>
                <a:spcPts val="0"/>
              </a:spcAft>
            </a:pPr>
            <a:r>
              <a:rPr lang="es-HN"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Clasificación Económica  </a:t>
            </a:r>
            <a:r>
              <a:rPr lang="es-HN"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del Ingreso</a:t>
            </a:r>
            <a:endParaRPr lang="es-HN"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endParaRPr>
          </a:p>
        </p:txBody>
      </p:sp>
      <p:sp>
        <p:nvSpPr>
          <p:cNvPr id="4" name="3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graphicFrame>
        <p:nvGraphicFramePr>
          <p:cNvPr id="6" name="2 Gráfico"/>
          <p:cNvGraphicFramePr>
            <a:graphicFrameLocks/>
          </p:cNvGraphicFramePr>
          <p:nvPr>
            <p:extLst>
              <p:ext uri="{D42A27DB-BD31-4B8C-83A1-F6EECF244321}">
                <p14:modId xmlns:p14="http://schemas.microsoft.com/office/powerpoint/2010/main" val="702377034"/>
              </p:ext>
            </p:extLst>
          </p:nvPr>
        </p:nvGraphicFramePr>
        <p:xfrm>
          <a:off x="566737" y="1300162"/>
          <a:ext cx="7929563" cy="4786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732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51997" y="908720"/>
            <a:ext cx="5820203"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fontAlgn="auto">
              <a:spcBef>
                <a:spcPts val="0"/>
              </a:spcBef>
              <a:spcAft>
                <a:spcPts val="0"/>
              </a:spcAft>
            </a:pPr>
            <a:r>
              <a:rPr lang="es-HN"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Clasificación Económica </a:t>
            </a:r>
            <a:r>
              <a:rPr lang="es-HN"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 </a:t>
            </a:r>
            <a:r>
              <a:rPr lang="es-HN"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del Gasto </a:t>
            </a:r>
            <a:endParaRPr lang="es-HN"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endParaRPr>
          </a:p>
        </p:txBody>
      </p:sp>
      <p:sp>
        <p:nvSpPr>
          <p:cNvPr id="4" name="3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graphicFrame>
        <p:nvGraphicFramePr>
          <p:cNvPr id="5" name="1 Gráfico"/>
          <p:cNvGraphicFramePr>
            <a:graphicFrameLocks/>
          </p:cNvGraphicFramePr>
          <p:nvPr>
            <p:extLst>
              <p:ext uri="{D42A27DB-BD31-4B8C-83A1-F6EECF244321}">
                <p14:modId xmlns:p14="http://schemas.microsoft.com/office/powerpoint/2010/main" val="4211453433"/>
              </p:ext>
            </p:extLst>
          </p:nvPr>
        </p:nvGraphicFramePr>
        <p:xfrm>
          <a:off x="551997" y="1371600"/>
          <a:ext cx="8062232" cy="5010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794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1196752"/>
            <a:ext cx="2952328" cy="369332"/>
          </a:xfrm>
          <a:prstGeom prst="rect">
            <a:avLst/>
          </a:prstGeom>
          <a:noFill/>
        </p:spPr>
        <p:txBody>
          <a:bodyPr wrap="square" rtlCol="0">
            <a:spAutoFit/>
          </a:bodyPr>
          <a:lstStyle/>
          <a:p>
            <a:pPr defTabSz="914400" fontAlgn="auto">
              <a:spcBef>
                <a:spcPts val="0"/>
              </a:spcBef>
              <a:spcAft>
                <a:spcPts val="0"/>
              </a:spcAft>
            </a:pPr>
            <a:r>
              <a:rPr lang="es-HN" dirty="0" smtClean="0">
                <a:solidFill>
                  <a:prstClr val="black"/>
                </a:solidFill>
                <a:latin typeface="Calibri"/>
                <a:ea typeface="+mn-ea"/>
              </a:rPr>
              <a:t> </a:t>
            </a:r>
            <a:endParaRPr lang="es-HN" dirty="0">
              <a:solidFill>
                <a:prstClr val="black"/>
              </a:solidFill>
              <a:latin typeface="Calibri"/>
              <a:ea typeface="+mn-ea"/>
            </a:endParaRPr>
          </a:p>
        </p:txBody>
      </p:sp>
      <p:sp>
        <p:nvSpPr>
          <p:cNvPr id="5" name="4 CuadroTexto"/>
          <p:cNvSpPr txBox="1"/>
          <p:nvPr/>
        </p:nvSpPr>
        <p:spPr>
          <a:xfrm>
            <a:off x="134937" y="1073841"/>
            <a:ext cx="5976664"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fontAlgn="auto">
              <a:spcBef>
                <a:spcPts val="0"/>
              </a:spcBef>
              <a:spcAft>
                <a:spcPts val="0"/>
              </a:spcAft>
            </a:pPr>
            <a:r>
              <a:rPr lang="es-HN"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Clasificación por Finalidad y Función</a:t>
            </a:r>
            <a:endParaRPr lang="es-HN"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endParaRPr>
          </a:p>
        </p:txBody>
      </p:sp>
      <p:sp>
        <p:nvSpPr>
          <p:cNvPr id="6" name="5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graphicFrame>
        <p:nvGraphicFramePr>
          <p:cNvPr id="7" name="6 Gráfico"/>
          <p:cNvGraphicFramePr>
            <a:graphicFrameLocks/>
          </p:cNvGraphicFramePr>
          <p:nvPr>
            <p:extLst>
              <p:ext uri="{D42A27DB-BD31-4B8C-83A1-F6EECF244321}">
                <p14:modId xmlns:p14="http://schemas.microsoft.com/office/powerpoint/2010/main" val="602516976"/>
              </p:ext>
            </p:extLst>
          </p:nvPr>
        </p:nvGraphicFramePr>
        <p:xfrm>
          <a:off x="134937" y="1695450"/>
          <a:ext cx="8874126" cy="44886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11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Título"/>
          <p:cNvSpPr txBox="1">
            <a:spLocks/>
          </p:cNvSpPr>
          <p:nvPr/>
        </p:nvSpPr>
        <p:spPr bwMode="auto">
          <a:xfrm>
            <a:off x="2401455" y="586949"/>
            <a:ext cx="4322619" cy="70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defTabSz="914125" eaLnBrk="1" hangingPunct="1"/>
            <a:r>
              <a:rPr lang="es-HN" sz="4800" b="1" dirty="0">
                <a:solidFill>
                  <a:srgbClr val="7030A0"/>
                </a:solidFill>
                <a:effectLst>
                  <a:outerShdw blurRad="38100" dist="38100" dir="2700000" algn="tl">
                    <a:srgbClr val="000000">
                      <a:alpha val="43137"/>
                    </a:srgbClr>
                  </a:outerShdw>
                </a:effectLst>
                <a:cs typeface="Arial" pitchFamily="34" charset="0"/>
              </a:rPr>
              <a:t>OBJETIVOS</a:t>
            </a:r>
          </a:p>
        </p:txBody>
      </p:sp>
      <p:sp>
        <p:nvSpPr>
          <p:cNvPr id="4" name="3 Rectángulo"/>
          <p:cNvSpPr/>
          <p:nvPr/>
        </p:nvSpPr>
        <p:spPr>
          <a:xfrm>
            <a:off x="267853" y="1477110"/>
            <a:ext cx="8626764" cy="4870538"/>
          </a:xfrm>
          <a:prstGeom prst="rect">
            <a:avLst/>
          </a:prstGeom>
        </p:spPr>
        <p:txBody>
          <a:bodyPr wrap="square" lIns="91416" tIns="45707" rIns="91416" bIns="45707">
            <a:spAutoFit/>
          </a:bodyPr>
          <a:lstStyle/>
          <a:p>
            <a:pPr marL="270430" algn="just">
              <a:lnSpc>
                <a:spcPct val="115000"/>
              </a:lnSpc>
              <a:spcAft>
                <a:spcPts val="0"/>
              </a:spcAft>
            </a:pPr>
            <a:r>
              <a:rPr lang="es-MX" b="1" dirty="0">
                <a:latin typeface="Arial" pitchFamily="34" charset="0"/>
                <a:ea typeface="Calibri"/>
                <a:cs typeface="Arial" pitchFamily="34" charset="0"/>
              </a:rPr>
              <a:t> </a:t>
            </a:r>
            <a:endParaRPr lang="es-HN" b="1" dirty="0">
              <a:latin typeface="Arial" pitchFamily="34" charset="0"/>
              <a:ea typeface="Calibri"/>
              <a:cs typeface="Arial" pitchFamily="34" charset="0"/>
            </a:endParaRPr>
          </a:p>
          <a:p>
            <a:pPr algn="just">
              <a:lnSpc>
                <a:spcPct val="115000"/>
              </a:lnSpc>
              <a:spcAft>
                <a:spcPts val="0"/>
              </a:spcAft>
            </a:pPr>
            <a:r>
              <a:rPr lang="es-MX" b="1" i="1" u="sng" dirty="0" smtClean="0">
                <a:solidFill>
                  <a:srgbClr val="002060"/>
                </a:solidFill>
                <a:latin typeface="Arial" pitchFamily="34" charset="0"/>
                <a:ea typeface="Calibri"/>
                <a:cs typeface="Arial" pitchFamily="34" charset="0"/>
              </a:rPr>
              <a:t>General</a:t>
            </a:r>
            <a:endParaRPr lang="es-HN" b="1" i="1" u="sng" dirty="0">
              <a:solidFill>
                <a:srgbClr val="002060"/>
              </a:solidFill>
              <a:latin typeface="Arial" pitchFamily="34" charset="0"/>
              <a:ea typeface="Calibri"/>
              <a:cs typeface="Arial" pitchFamily="34" charset="0"/>
            </a:endParaRPr>
          </a:p>
          <a:p>
            <a:pPr algn="just">
              <a:lnSpc>
                <a:spcPct val="115000"/>
              </a:lnSpc>
              <a:spcAft>
                <a:spcPts val="0"/>
              </a:spcAft>
            </a:pPr>
            <a:r>
              <a:rPr lang="es-MX" b="1" dirty="0" smtClean="0">
                <a:solidFill>
                  <a:srgbClr val="002060"/>
                </a:solidFill>
                <a:latin typeface="Arial" pitchFamily="34" charset="0"/>
                <a:ea typeface="Calibri"/>
                <a:cs typeface="Arial" pitchFamily="34" charset="0"/>
              </a:rPr>
              <a:t>	Secundar el </a:t>
            </a:r>
            <a:r>
              <a:rPr lang="es-MX" b="1" dirty="0">
                <a:solidFill>
                  <a:srgbClr val="002060"/>
                </a:solidFill>
                <a:latin typeface="Arial" pitchFamily="34" charset="0"/>
                <a:ea typeface="Calibri"/>
                <a:cs typeface="Arial" pitchFamily="34" charset="0"/>
              </a:rPr>
              <a:t>proceso de planificación </a:t>
            </a:r>
            <a:r>
              <a:rPr lang="es-MX" b="1" dirty="0" smtClean="0">
                <a:solidFill>
                  <a:srgbClr val="002060"/>
                </a:solidFill>
                <a:latin typeface="Arial" pitchFamily="34" charset="0"/>
                <a:ea typeface="Calibri"/>
                <a:cs typeface="Arial" pitchFamily="34" charset="0"/>
              </a:rPr>
              <a:t>del desarrollo, </a:t>
            </a:r>
            <a:r>
              <a:rPr lang="es-MX" b="1" dirty="0">
                <a:solidFill>
                  <a:srgbClr val="002060"/>
                </a:solidFill>
                <a:latin typeface="Arial" pitchFamily="34" charset="0"/>
                <a:ea typeface="Calibri"/>
                <a:cs typeface="Arial" pitchFamily="34" charset="0"/>
              </a:rPr>
              <a:t>mediante </a:t>
            </a:r>
            <a:r>
              <a:rPr lang="es-MX" b="1" dirty="0" smtClean="0">
                <a:solidFill>
                  <a:srgbClr val="002060"/>
                </a:solidFill>
                <a:latin typeface="Arial" pitchFamily="34" charset="0"/>
                <a:ea typeface="Calibri"/>
                <a:cs typeface="Arial" pitchFamily="34" charset="0"/>
              </a:rPr>
              <a:t>la 	propuesta </a:t>
            </a:r>
            <a:r>
              <a:rPr lang="es-MX" b="1" dirty="0">
                <a:solidFill>
                  <a:srgbClr val="002060"/>
                </a:solidFill>
                <a:latin typeface="Arial" pitchFamily="34" charset="0"/>
                <a:ea typeface="Calibri"/>
                <a:cs typeface="Arial" pitchFamily="34" charset="0"/>
              </a:rPr>
              <a:t>de lineamientos conceptuales y </a:t>
            </a:r>
            <a:r>
              <a:rPr lang="es-MX" b="1" dirty="0" smtClean="0">
                <a:solidFill>
                  <a:srgbClr val="002060"/>
                </a:solidFill>
                <a:latin typeface="Arial" pitchFamily="34" charset="0"/>
                <a:ea typeface="Calibri"/>
                <a:cs typeface="Arial" pitchFamily="34" charset="0"/>
              </a:rPr>
              <a:t>metodológicos </a:t>
            </a:r>
            <a:r>
              <a:rPr lang="es-MX" b="1" dirty="0">
                <a:solidFill>
                  <a:srgbClr val="002060"/>
                </a:solidFill>
                <a:latin typeface="Arial" pitchFamily="34" charset="0"/>
                <a:ea typeface="Calibri"/>
                <a:cs typeface="Arial" pitchFamily="34" charset="0"/>
              </a:rPr>
              <a:t>para la </a:t>
            </a:r>
            <a:r>
              <a:rPr lang="es-MX" b="1" dirty="0" smtClean="0">
                <a:solidFill>
                  <a:srgbClr val="002060"/>
                </a:solidFill>
                <a:latin typeface="Arial" pitchFamily="34" charset="0"/>
                <a:ea typeface="Calibri"/>
                <a:cs typeface="Arial" pitchFamily="34" charset="0"/>
              </a:rPr>
              <a:t>	articulación </a:t>
            </a:r>
            <a:r>
              <a:rPr lang="es-MX" b="1" dirty="0">
                <a:solidFill>
                  <a:srgbClr val="002060"/>
                </a:solidFill>
                <a:latin typeface="Arial" pitchFamily="34" charset="0"/>
                <a:ea typeface="Calibri"/>
                <a:cs typeface="Arial" pitchFamily="34" charset="0"/>
              </a:rPr>
              <a:t>de la planificación </a:t>
            </a:r>
            <a:r>
              <a:rPr lang="es-MX" b="1" dirty="0" smtClean="0">
                <a:solidFill>
                  <a:srgbClr val="002060"/>
                </a:solidFill>
                <a:latin typeface="Arial" pitchFamily="34" charset="0"/>
                <a:ea typeface="Calibri"/>
                <a:cs typeface="Arial" pitchFamily="34" charset="0"/>
              </a:rPr>
              <a:t>regional y sectorial con el Presupuesto. </a:t>
            </a:r>
            <a:r>
              <a:rPr lang="es-MX" b="1" dirty="0" smtClean="0">
                <a:latin typeface="Arial" pitchFamily="34" charset="0"/>
                <a:ea typeface="Calibri"/>
                <a:cs typeface="Arial" pitchFamily="34" charset="0"/>
              </a:rPr>
              <a:t>  </a:t>
            </a:r>
            <a:endParaRPr lang="es-HN" b="1" dirty="0">
              <a:latin typeface="Arial" pitchFamily="34" charset="0"/>
              <a:ea typeface="Calibri"/>
              <a:cs typeface="Arial" pitchFamily="34" charset="0"/>
            </a:endParaRPr>
          </a:p>
          <a:p>
            <a:pPr algn="just">
              <a:lnSpc>
                <a:spcPct val="115000"/>
              </a:lnSpc>
              <a:spcAft>
                <a:spcPts val="0"/>
              </a:spcAft>
            </a:pPr>
            <a:r>
              <a:rPr lang="es-MX" b="1" dirty="0">
                <a:latin typeface="Arial" pitchFamily="34" charset="0"/>
                <a:ea typeface="Calibri"/>
                <a:cs typeface="Arial" pitchFamily="34" charset="0"/>
              </a:rPr>
              <a:t> </a:t>
            </a:r>
            <a:endParaRPr lang="es-HN" b="1" dirty="0">
              <a:latin typeface="Arial" pitchFamily="34" charset="0"/>
              <a:ea typeface="Calibri"/>
              <a:cs typeface="Arial" pitchFamily="34" charset="0"/>
            </a:endParaRPr>
          </a:p>
          <a:p>
            <a:pPr algn="just">
              <a:lnSpc>
                <a:spcPct val="115000"/>
              </a:lnSpc>
              <a:spcAft>
                <a:spcPts val="0"/>
              </a:spcAft>
            </a:pPr>
            <a:endParaRPr lang="es-MX" b="1" i="1" u="sng" dirty="0" smtClean="0">
              <a:solidFill>
                <a:srgbClr val="7030A0"/>
              </a:solidFill>
              <a:latin typeface="Arial" pitchFamily="34" charset="0"/>
              <a:ea typeface="Calibri"/>
              <a:cs typeface="Arial" pitchFamily="34" charset="0"/>
            </a:endParaRPr>
          </a:p>
          <a:p>
            <a:pPr algn="just">
              <a:lnSpc>
                <a:spcPct val="115000"/>
              </a:lnSpc>
              <a:spcAft>
                <a:spcPts val="0"/>
              </a:spcAft>
            </a:pPr>
            <a:r>
              <a:rPr lang="es-MX" b="1" i="1" u="sng" dirty="0" smtClean="0">
                <a:solidFill>
                  <a:srgbClr val="7030A0"/>
                </a:solidFill>
                <a:latin typeface="Arial" pitchFamily="34" charset="0"/>
                <a:ea typeface="Calibri"/>
                <a:cs typeface="Arial" pitchFamily="34" charset="0"/>
              </a:rPr>
              <a:t>Específicos:</a:t>
            </a:r>
          </a:p>
          <a:p>
            <a:pPr lvl="1" algn="just">
              <a:lnSpc>
                <a:spcPct val="115000"/>
              </a:lnSpc>
              <a:spcAft>
                <a:spcPts val="0"/>
              </a:spcAft>
            </a:pPr>
            <a:endParaRPr lang="es-HN" b="1" dirty="0">
              <a:solidFill>
                <a:srgbClr val="7030A0"/>
              </a:solidFill>
              <a:latin typeface="Arial" pitchFamily="34" charset="0"/>
              <a:ea typeface="Calibri"/>
              <a:cs typeface="Arial" pitchFamily="34" charset="0"/>
            </a:endParaRPr>
          </a:p>
          <a:p>
            <a:pPr marL="342900" lvl="1" indent="-342900" algn="just">
              <a:lnSpc>
                <a:spcPct val="115000"/>
              </a:lnSpc>
              <a:spcAft>
                <a:spcPts val="0"/>
              </a:spcAft>
              <a:buFont typeface="Wingdings" pitchFamily="2" charset="2"/>
              <a:buChar char="Ø"/>
            </a:pPr>
            <a:r>
              <a:rPr lang="es-MX" b="1" dirty="0" smtClean="0">
                <a:solidFill>
                  <a:srgbClr val="7030A0"/>
                </a:solidFill>
                <a:latin typeface="Arial" pitchFamily="34" charset="0"/>
                <a:ea typeface="Calibri"/>
                <a:cs typeface="Arial" pitchFamily="34" charset="0"/>
              </a:rPr>
              <a:t>Conocer </a:t>
            </a:r>
            <a:r>
              <a:rPr lang="es-MX" b="1" dirty="0">
                <a:solidFill>
                  <a:srgbClr val="7030A0"/>
                </a:solidFill>
                <a:latin typeface="Arial" pitchFamily="34" charset="0"/>
                <a:ea typeface="Calibri"/>
                <a:cs typeface="Arial" pitchFamily="34" charset="0"/>
              </a:rPr>
              <a:t>los esfuerzos, avances y limitaciones de los procesos </a:t>
            </a:r>
            <a:r>
              <a:rPr lang="es-MX" b="1" dirty="0" smtClean="0">
                <a:solidFill>
                  <a:srgbClr val="7030A0"/>
                </a:solidFill>
                <a:latin typeface="Arial" pitchFamily="34" charset="0"/>
                <a:ea typeface="Calibri"/>
                <a:cs typeface="Arial" pitchFamily="34" charset="0"/>
              </a:rPr>
              <a:t>de planificación sectorial, regional y Presupuesto.</a:t>
            </a:r>
          </a:p>
          <a:p>
            <a:pPr marL="342900" lvl="1" indent="-342900" algn="just">
              <a:lnSpc>
                <a:spcPct val="115000"/>
              </a:lnSpc>
              <a:spcAft>
                <a:spcPts val="0"/>
              </a:spcAft>
              <a:buFont typeface="Wingdings" pitchFamily="2" charset="2"/>
              <a:buChar char="Ø"/>
            </a:pPr>
            <a:endParaRPr lang="es-HN" b="1" dirty="0">
              <a:solidFill>
                <a:srgbClr val="7030A0"/>
              </a:solidFill>
              <a:latin typeface="Arial" pitchFamily="34" charset="0"/>
              <a:ea typeface="Calibri"/>
              <a:cs typeface="Arial" pitchFamily="34" charset="0"/>
            </a:endParaRPr>
          </a:p>
          <a:p>
            <a:pPr marL="342900" indent="-342900" algn="just">
              <a:lnSpc>
                <a:spcPct val="115000"/>
              </a:lnSpc>
              <a:spcAft>
                <a:spcPts val="0"/>
              </a:spcAft>
              <a:buFont typeface="Wingdings" pitchFamily="2" charset="2"/>
              <a:buChar char="Ø"/>
            </a:pPr>
            <a:r>
              <a:rPr lang="es-MX" b="1" dirty="0" smtClean="0">
                <a:solidFill>
                  <a:srgbClr val="7030A0"/>
                </a:solidFill>
                <a:latin typeface="Arial" pitchFamily="34" charset="0"/>
                <a:ea typeface="Calibri"/>
                <a:cs typeface="Arial" pitchFamily="34" charset="0"/>
              </a:rPr>
              <a:t>Contar </a:t>
            </a:r>
            <a:r>
              <a:rPr lang="es-MX" b="1" dirty="0">
                <a:solidFill>
                  <a:srgbClr val="7030A0"/>
                </a:solidFill>
                <a:latin typeface="Arial" pitchFamily="34" charset="0"/>
                <a:ea typeface="Calibri"/>
                <a:cs typeface="Arial" pitchFamily="34" charset="0"/>
              </a:rPr>
              <a:t>con una propuesta de lineamientos conceptuales </a:t>
            </a:r>
            <a:r>
              <a:rPr lang="es-MX" b="1" dirty="0" smtClean="0">
                <a:solidFill>
                  <a:srgbClr val="7030A0"/>
                </a:solidFill>
                <a:latin typeface="Arial" pitchFamily="34" charset="0"/>
                <a:ea typeface="Calibri"/>
                <a:cs typeface="Arial" pitchFamily="34" charset="0"/>
              </a:rPr>
              <a:t>y metodológicos para </a:t>
            </a:r>
            <a:r>
              <a:rPr lang="es-MX" b="1" dirty="0">
                <a:solidFill>
                  <a:srgbClr val="7030A0"/>
                </a:solidFill>
                <a:latin typeface="Arial" pitchFamily="34" charset="0"/>
                <a:ea typeface="Calibri"/>
                <a:cs typeface="Arial" pitchFamily="34" charset="0"/>
              </a:rPr>
              <a:t>la articulación de la planificación </a:t>
            </a:r>
            <a:r>
              <a:rPr lang="es-MX" b="1" dirty="0" smtClean="0">
                <a:solidFill>
                  <a:srgbClr val="7030A0"/>
                </a:solidFill>
                <a:latin typeface="Arial" pitchFamily="34" charset="0"/>
                <a:ea typeface="Calibri"/>
                <a:cs typeface="Arial" pitchFamily="34" charset="0"/>
              </a:rPr>
              <a:t>regional </a:t>
            </a:r>
            <a:r>
              <a:rPr lang="es-MX" b="1" dirty="0">
                <a:solidFill>
                  <a:srgbClr val="7030A0"/>
                </a:solidFill>
                <a:latin typeface="Arial" pitchFamily="34" charset="0"/>
                <a:ea typeface="Calibri"/>
                <a:cs typeface="Arial" pitchFamily="34" charset="0"/>
              </a:rPr>
              <a:t>y </a:t>
            </a:r>
            <a:r>
              <a:rPr lang="es-MX" b="1" dirty="0" smtClean="0">
                <a:solidFill>
                  <a:srgbClr val="7030A0"/>
                </a:solidFill>
                <a:latin typeface="Arial" pitchFamily="34" charset="0"/>
                <a:ea typeface="Calibri"/>
                <a:cs typeface="Arial" pitchFamily="34" charset="0"/>
              </a:rPr>
              <a:t>sectorial </a:t>
            </a:r>
            <a:r>
              <a:rPr lang="es-MX" b="1" dirty="0">
                <a:solidFill>
                  <a:srgbClr val="7030A0"/>
                </a:solidFill>
                <a:latin typeface="Arial" pitchFamily="34" charset="0"/>
                <a:ea typeface="Calibri"/>
                <a:cs typeface="Arial" pitchFamily="34" charset="0"/>
              </a:rPr>
              <a:t>con </a:t>
            </a:r>
            <a:r>
              <a:rPr lang="es-MX" b="1" dirty="0" smtClean="0">
                <a:solidFill>
                  <a:srgbClr val="7030A0"/>
                </a:solidFill>
                <a:latin typeface="Arial" pitchFamily="34" charset="0"/>
                <a:ea typeface="Calibri"/>
                <a:cs typeface="Arial" pitchFamily="34" charset="0"/>
              </a:rPr>
              <a:t>el Presupuesto.</a:t>
            </a:r>
            <a:endParaRPr lang="es-HN" b="1" dirty="0">
              <a:solidFill>
                <a:srgbClr val="7030A0"/>
              </a:solidFill>
              <a:latin typeface="Arial" pitchFamily="34" charset="0"/>
              <a:ea typeface="Calibri"/>
              <a:cs typeface="Arial" pitchFamily="34" charset="0"/>
            </a:endParaRPr>
          </a:p>
        </p:txBody>
      </p:sp>
      <p:cxnSp>
        <p:nvCxnSpPr>
          <p:cNvPr id="3" name="2 Conector recto de flecha"/>
          <p:cNvCxnSpPr/>
          <p:nvPr/>
        </p:nvCxnSpPr>
        <p:spPr>
          <a:xfrm>
            <a:off x="2082800" y="3479800"/>
            <a:ext cx="5588000" cy="25400"/>
          </a:xfrm>
          <a:prstGeom prst="straightConnector1">
            <a:avLst/>
          </a:prstGeom>
          <a:ln w="28575">
            <a:solidFill>
              <a:schemeClr val="bg2">
                <a:lumMod val="50000"/>
              </a:schemeClr>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11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1. BIENVENIDA E INTRODUCCIÓN</a:t>
            </a:r>
            <a:endParaRPr lang="es-HN" sz="1600" b="1" dirty="0">
              <a:solidFill>
                <a:schemeClr val="tx2">
                  <a:lumMod val="75000"/>
                </a:schemeClr>
              </a:solidFill>
            </a:endParaRPr>
          </a:p>
        </p:txBody>
      </p:sp>
    </p:spTree>
    <p:extLst>
      <p:ext uri="{BB962C8B-B14F-4D97-AF65-F5344CB8AC3E}">
        <p14:creationId xmlns:p14="http://schemas.microsoft.com/office/powerpoint/2010/main" val="17297544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5550" y="620688"/>
            <a:ext cx="5188578" cy="52322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fontAlgn="auto">
              <a:spcBef>
                <a:spcPts val="0"/>
              </a:spcBef>
              <a:spcAft>
                <a:spcPts val="0"/>
              </a:spcAft>
            </a:pPr>
            <a:r>
              <a:rPr lang="es-HN"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Cuenta Financiera </a:t>
            </a:r>
            <a:endParaRPr lang="es-HN"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endParaRPr>
          </a:p>
        </p:txBody>
      </p:sp>
      <p:sp>
        <p:nvSpPr>
          <p:cNvPr id="4" name="3 CuadroTexto"/>
          <p:cNvSpPr txBox="1"/>
          <p:nvPr/>
        </p:nvSpPr>
        <p:spPr>
          <a:xfrm>
            <a:off x="1733550" y="6553200"/>
            <a:ext cx="718196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5. EL GASTO PÚBLICO Y LAS CLASIFICACIONES PRESUPUESTARIAS</a:t>
            </a:r>
            <a:endParaRPr lang="es-HN" sz="1600" b="1" dirty="0">
              <a:solidFill>
                <a:schemeClr val="tx2">
                  <a:lumMod val="75000"/>
                </a:schemeClr>
              </a:solidFill>
            </a:endParaRPr>
          </a:p>
        </p:txBody>
      </p:sp>
      <p:graphicFrame>
        <p:nvGraphicFramePr>
          <p:cNvPr id="6" name="1 Gráfico"/>
          <p:cNvGraphicFramePr>
            <a:graphicFrameLocks/>
          </p:cNvGraphicFramePr>
          <p:nvPr>
            <p:extLst>
              <p:ext uri="{D42A27DB-BD31-4B8C-83A1-F6EECF244321}">
                <p14:modId xmlns:p14="http://schemas.microsoft.com/office/powerpoint/2010/main" val="226399117"/>
              </p:ext>
            </p:extLst>
          </p:nvPr>
        </p:nvGraphicFramePr>
        <p:xfrm>
          <a:off x="535550" y="1362075"/>
          <a:ext cx="7939550" cy="5043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29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1800" y="908579"/>
            <a:ext cx="7832436" cy="48083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15000"/>
              </a:lnSpc>
              <a:spcBef>
                <a:spcPts val="2400"/>
              </a:spcBef>
              <a:spcAft>
                <a:spcPts val="0"/>
              </a:spcAft>
            </a:pPr>
            <a:r>
              <a:rPr lang="es-HN" sz="2400"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rPr>
              <a:t>Clasificación Sectorial del Gasto</a:t>
            </a:r>
            <a:r>
              <a:rPr lang="es-HN" sz="2000" b="1" kern="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rPr>
              <a:t>.</a:t>
            </a:r>
            <a:endParaRPr lang="es-HN"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endParaRPr>
          </a:p>
        </p:txBody>
      </p:sp>
      <p:sp>
        <p:nvSpPr>
          <p:cNvPr id="3" name="2 Rectángulo"/>
          <p:cNvSpPr/>
          <p:nvPr/>
        </p:nvSpPr>
        <p:spPr>
          <a:xfrm>
            <a:off x="431800" y="5098334"/>
            <a:ext cx="8391236" cy="1388585"/>
          </a:xfrm>
          <a:prstGeom prst="rect">
            <a:avLst/>
          </a:prstGeom>
        </p:spPr>
        <p:txBody>
          <a:bodyPr wrap="square">
            <a:spAutoFit/>
          </a:bodyPr>
          <a:lstStyle/>
          <a:p>
            <a:pPr marL="342900" lvl="0" indent="-342900">
              <a:lnSpc>
                <a:spcPct val="115000"/>
              </a:lnSpc>
              <a:spcBef>
                <a:spcPts val="2400"/>
              </a:spcBef>
              <a:spcAft>
                <a:spcPts val="0"/>
              </a:spcAft>
              <a:buFont typeface="+mj-lt"/>
              <a:buAutoNum type="alphaUcPeriod"/>
            </a:pPr>
            <a:r>
              <a:rPr lang="es-HN" sz="2400" b="1" kern="0" dirty="0" smtClean="0">
                <a:solidFill>
                  <a:srgbClr val="365F91"/>
                </a:solidFill>
                <a:latin typeface="Cambria"/>
                <a:ea typeface="Times New Roman"/>
                <a:cs typeface="Times New Roman"/>
              </a:rPr>
              <a:t>Finalidad</a:t>
            </a:r>
            <a:endParaRPr lang="es-HN" sz="2400" b="1" kern="0" dirty="0">
              <a:solidFill>
                <a:srgbClr val="365F91"/>
              </a:solidFill>
              <a:latin typeface="Cambria"/>
              <a:ea typeface="Times New Roman"/>
              <a:cs typeface="Times New Roman"/>
            </a:endParaRPr>
          </a:p>
          <a:p>
            <a:pPr marL="285750" indent="-285750">
              <a:lnSpc>
                <a:spcPct val="115000"/>
              </a:lnSpc>
              <a:spcAft>
                <a:spcPts val="1000"/>
              </a:spcAft>
              <a:buFont typeface="Arial" pitchFamily="34" charset="0"/>
              <a:buChar char="•"/>
            </a:pPr>
            <a:r>
              <a:rPr lang="es-HN" sz="1400" b="1" dirty="0" smtClean="0">
                <a:latin typeface="Arial"/>
                <a:ea typeface="Calibri"/>
                <a:cs typeface="Times New Roman"/>
              </a:rPr>
              <a:t>Es </a:t>
            </a:r>
            <a:r>
              <a:rPr lang="es-HN" sz="1400" b="1" dirty="0">
                <a:latin typeface="Arial"/>
                <a:ea typeface="Calibri"/>
                <a:cs typeface="Times New Roman"/>
              </a:rPr>
              <a:t>un instrumento que favorece el análisis del gasto para estudios económicos y sociales.</a:t>
            </a:r>
          </a:p>
          <a:p>
            <a:pPr marL="285750" indent="-285750">
              <a:lnSpc>
                <a:spcPct val="115000"/>
              </a:lnSpc>
              <a:spcAft>
                <a:spcPts val="1000"/>
              </a:spcAft>
              <a:buFont typeface="Arial" pitchFamily="34" charset="0"/>
              <a:buChar char="•"/>
            </a:pPr>
            <a:r>
              <a:rPr lang="es-HN" sz="1400" b="1" dirty="0">
                <a:latin typeface="Arial"/>
                <a:ea typeface="Calibri"/>
                <a:cs typeface="Times New Roman"/>
              </a:rPr>
              <a:t>Facilita la elaboración de estadística del gasto, proporcionando elementos suficientes para la proyección del mismo.</a:t>
            </a:r>
          </a:p>
        </p:txBody>
      </p:sp>
      <p:sp>
        <p:nvSpPr>
          <p:cNvPr id="4" name="3 Rectángulo"/>
          <p:cNvSpPr/>
          <p:nvPr/>
        </p:nvSpPr>
        <p:spPr>
          <a:xfrm>
            <a:off x="540657" y="1420515"/>
            <a:ext cx="7832436" cy="3878947"/>
          </a:xfrm>
          <a:prstGeom prst="rect">
            <a:avLst/>
          </a:prstGeom>
        </p:spPr>
        <p:txBody>
          <a:bodyPr wrap="square">
            <a:spAutoFit/>
          </a:bodyPr>
          <a:lstStyle/>
          <a:p>
            <a:pPr algn="just">
              <a:lnSpc>
                <a:spcPct val="150000"/>
              </a:lnSpc>
              <a:spcAft>
                <a:spcPts val="0"/>
              </a:spcAft>
            </a:pPr>
            <a:r>
              <a:rPr lang="es-HN" sz="1400" b="1" dirty="0" smtClean="0">
                <a:latin typeface="Arial"/>
                <a:ea typeface="Calibri"/>
                <a:cs typeface="Times New Roman"/>
              </a:rPr>
              <a:t>La </a:t>
            </a:r>
            <a:r>
              <a:rPr lang="es-HN" sz="1400" b="1" dirty="0">
                <a:latin typeface="Arial"/>
                <a:ea typeface="Calibri"/>
                <a:cs typeface="Times New Roman"/>
              </a:rPr>
              <a:t>clasificación sectorial del gasto público es una herramienta utilizada en el proceso de programación física y financiera, tanto del desarrollo global, como del sectorial, es la herramienta más orientada hacia el análisis y la programación del desarrollo económico – social pretendiendo  vincular  la estructura de los planes de desarrollo con la estructura de </a:t>
            </a:r>
            <a:r>
              <a:rPr lang="es-HN" sz="1400" b="1" dirty="0" smtClean="0">
                <a:latin typeface="Arial"/>
                <a:ea typeface="Calibri"/>
                <a:cs typeface="Times New Roman"/>
              </a:rPr>
              <a:t>presupuestos. La </a:t>
            </a:r>
            <a:r>
              <a:rPr lang="es-HN" sz="1400" b="1" dirty="0">
                <a:latin typeface="Arial"/>
                <a:ea typeface="Calibri"/>
                <a:cs typeface="Times New Roman"/>
              </a:rPr>
              <a:t>clasificación sectorial del gasto tiene por objetivo analizar las actividades del sector  público, según los distintos sectores de la economía y al mismo tiempo evidenciar el nivel de los diversos programas presupuestarios en términos de los objetivos y metas que se pretende alcanzar en cada uno de ellos.  Asimismo nos muestra la magnitud del gasto público por sector y los niveles de acción de cada programa dentro del sector al cual pertenece, de esta forma permite establecer las relaciones de interdependencia entre el sector publico y privado.</a:t>
            </a:r>
            <a:endParaRPr lang="es-HN" sz="1400" b="1" dirty="0">
              <a:latin typeface="Calibri"/>
              <a:ea typeface="Calibri"/>
              <a:cs typeface="Times New Roman"/>
            </a:endParaRPr>
          </a:p>
          <a:p>
            <a:pPr algn="just">
              <a:lnSpc>
                <a:spcPct val="115000"/>
              </a:lnSpc>
              <a:spcAft>
                <a:spcPts val="1000"/>
              </a:spcAft>
            </a:pPr>
            <a:r>
              <a:rPr lang="es-HN" sz="1400" b="1" dirty="0">
                <a:latin typeface="Arial"/>
                <a:ea typeface="Calibri"/>
                <a:cs typeface="Times New Roman"/>
              </a:rPr>
              <a:t> </a:t>
            </a:r>
            <a:endParaRPr lang="es-HN" sz="1400" b="1" dirty="0">
              <a:effectLst/>
              <a:latin typeface="Calibri"/>
              <a:ea typeface="Calibri"/>
              <a:cs typeface="Times New Roman"/>
            </a:endParaRPr>
          </a:p>
        </p:txBody>
      </p:sp>
      <p:sp>
        <p:nvSpPr>
          <p:cNvPr id="5" name="4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spTree>
    <p:extLst>
      <p:ext uri="{BB962C8B-B14F-4D97-AF65-F5344CB8AC3E}">
        <p14:creationId xmlns:p14="http://schemas.microsoft.com/office/powerpoint/2010/main" val="70633082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graphicFrame>
        <p:nvGraphicFramePr>
          <p:cNvPr id="2" name="1 Diagrama"/>
          <p:cNvGraphicFramePr/>
          <p:nvPr>
            <p:extLst>
              <p:ext uri="{D42A27DB-BD31-4B8C-83A1-F6EECF244321}">
                <p14:modId xmlns:p14="http://schemas.microsoft.com/office/powerpoint/2010/main" val="212244459"/>
              </p:ext>
            </p:extLst>
          </p:nvPr>
        </p:nvGraphicFramePr>
        <p:xfrm>
          <a:off x="1657350" y="1660525"/>
          <a:ext cx="64389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663865" y="908579"/>
            <a:ext cx="7832436" cy="48083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15000"/>
              </a:lnSpc>
              <a:spcBef>
                <a:spcPts val="2400"/>
              </a:spcBef>
              <a:spcAft>
                <a:spcPts val="0"/>
              </a:spcAft>
            </a:pPr>
            <a:r>
              <a:rPr lang="es-HN" sz="2400"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rPr>
              <a:t>Clasificación </a:t>
            </a:r>
            <a:r>
              <a:rPr lang="es-HN" sz="2400" b="1" kern="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rPr>
              <a:t>Sectorial DE LA ECONOMÍA</a:t>
            </a:r>
            <a:endParaRPr lang="es-HN"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endParaRPr>
          </a:p>
        </p:txBody>
      </p:sp>
    </p:spTree>
    <p:extLst>
      <p:ext uri="{BB962C8B-B14F-4D97-AF65-F5344CB8AC3E}">
        <p14:creationId xmlns:p14="http://schemas.microsoft.com/office/powerpoint/2010/main" val="163830380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836712"/>
            <a:ext cx="5904656" cy="523220"/>
          </a:xfrm>
          <a:prstGeom prst="rect">
            <a:avLst/>
          </a:prstGeom>
          <a:noFill/>
        </p:spPr>
        <p:txBody>
          <a:bodyPr wrap="square" rtlCol="0">
            <a:spAutoFit/>
          </a:bodyPr>
          <a:lstStyle/>
          <a:p>
            <a:pPr defTabSz="914400" fontAlgn="auto">
              <a:spcBef>
                <a:spcPts val="0"/>
              </a:spcBef>
              <a:spcAft>
                <a:spcPts val="0"/>
              </a:spcAft>
            </a:pPr>
            <a:r>
              <a:rPr lang="es-HN" sz="2800" b="1" dirty="0" smtClean="0">
                <a:solidFill>
                  <a:prstClr val="black"/>
                </a:solidFill>
                <a:latin typeface="Calibri"/>
                <a:ea typeface="+mn-ea"/>
                <a:hlinkClick r:id="rId2" action="ppaction://hlinkfile"/>
              </a:rPr>
              <a:t>Propuesta</a:t>
            </a:r>
            <a:r>
              <a:rPr lang="es-HN" sz="2800" b="1" dirty="0" smtClean="0">
                <a:solidFill>
                  <a:prstClr val="black"/>
                </a:solidFill>
                <a:latin typeface="Calibri"/>
                <a:ea typeface="+mn-ea"/>
              </a:rPr>
              <a:t> de Clasificación Sectorial </a:t>
            </a:r>
            <a:endParaRPr lang="es-HN" sz="2800" b="1" dirty="0">
              <a:solidFill>
                <a:prstClr val="black"/>
              </a:solidFill>
              <a:latin typeface="Calibri"/>
              <a:ea typeface="+mn-ea"/>
            </a:endParaRPr>
          </a:p>
        </p:txBody>
      </p:sp>
      <p:graphicFrame>
        <p:nvGraphicFramePr>
          <p:cNvPr id="4" name="3 Diagrama"/>
          <p:cNvGraphicFramePr/>
          <p:nvPr>
            <p:extLst>
              <p:ext uri="{D42A27DB-BD31-4B8C-83A1-F6EECF244321}">
                <p14:modId xmlns:p14="http://schemas.microsoft.com/office/powerpoint/2010/main" val="2282566133"/>
              </p:ext>
            </p:extLst>
          </p:nvPr>
        </p:nvGraphicFramePr>
        <p:xfrm>
          <a:off x="611560" y="1988840"/>
          <a:ext cx="7920880" cy="4013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spTree>
    <p:extLst>
      <p:ext uri="{BB962C8B-B14F-4D97-AF65-F5344CB8AC3E}">
        <p14:creationId xmlns:p14="http://schemas.microsoft.com/office/powerpoint/2010/main" val="1321984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532392785"/>
              </p:ext>
            </p:extLst>
          </p:nvPr>
        </p:nvGraphicFramePr>
        <p:xfrm>
          <a:off x="510988" y="1357133"/>
          <a:ext cx="3769761" cy="5149116"/>
        </p:xfrm>
        <a:graphic>
          <a:graphicData uri="http://schemas.openxmlformats.org/drawingml/2006/table">
            <a:tbl>
              <a:tblPr firstRow="1" firstCol="1" bandRow="1"/>
              <a:tblGrid>
                <a:gridCol w="450295"/>
                <a:gridCol w="3319466"/>
              </a:tblGrid>
              <a:tr h="183897">
                <a:tc>
                  <a:txBody>
                    <a:bodyPr/>
                    <a:lstStyle/>
                    <a:p>
                      <a:pPr>
                        <a:lnSpc>
                          <a:spcPct val="115000"/>
                        </a:lnSpc>
                        <a:spcAft>
                          <a:spcPts val="0"/>
                        </a:spcAft>
                      </a:pPr>
                      <a:r>
                        <a:rPr lang="es-HN" sz="1000" dirty="0">
                          <a:effectLst/>
                          <a:latin typeface="Calibri"/>
                          <a:ea typeface="Calibri"/>
                          <a:cs typeface="Times New Roman"/>
                        </a:rPr>
                        <a:t>1</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EDUCACIÓN</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2</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SALUD</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3</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DESARROLLO SOCIAL</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4</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CULTURA Y DEPORTES</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5</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SERVICIOS BASICOS</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5.1</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1930">
                        <a:lnSpc>
                          <a:spcPct val="115000"/>
                        </a:lnSpc>
                        <a:spcAft>
                          <a:spcPts val="0"/>
                        </a:spcAft>
                      </a:pPr>
                      <a:r>
                        <a:rPr lang="es-HN" sz="1000">
                          <a:effectLst/>
                          <a:latin typeface="Calibri"/>
                          <a:ea typeface="Calibri"/>
                          <a:cs typeface="Times New Roman"/>
                        </a:rPr>
                        <a:t>VIVIENDA</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5.2</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1930">
                        <a:lnSpc>
                          <a:spcPct val="115000"/>
                        </a:lnSpc>
                        <a:spcAft>
                          <a:spcPts val="0"/>
                        </a:spcAft>
                      </a:pPr>
                      <a:r>
                        <a:rPr lang="es-HN" sz="1000" dirty="0">
                          <a:effectLst/>
                          <a:latin typeface="Calibri"/>
                          <a:ea typeface="Calibri"/>
                          <a:cs typeface="Times New Roman"/>
                        </a:rPr>
                        <a:t>AGUA Y SANEAMIENTO</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6</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SEGURIDAD CIUDADANA Y ADMINISTRACIÓN DE JUSTICIA</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7</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DEMOCRACIA REPRESENTATIVA Y PARTICIPATIVA</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8</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EMPLEO Y SEGURIDAD SOCIAL</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9</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PREVISIÓN SOCIAL</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10</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SECTOR AGROALIMENTARIO</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11</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SECTOR SOCIAL DE LA ECONOMÍA Y MIPYME</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12</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INFRAESTRUCTURA VIAL</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13</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TURISMO</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14</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ENERGÍA</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15</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TELECOMUNICACIONES</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16</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PUERTOS</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17</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TRANSPORTE</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18</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AMBIENTE Y RECURSOS NATURALES</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dirty="0">
                          <a:effectLst/>
                          <a:latin typeface="Calibri"/>
                          <a:ea typeface="Calibri"/>
                          <a:cs typeface="Times New Roman"/>
                        </a:rPr>
                        <a:t>18.1</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3355">
                        <a:lnSpc>
                          <a:spcPct val="115000"/>
                        </a:lnSpc>
                        <a:spcAft>
                          <a:spcPts val="0"/>
                        </a:spcAft>
                      </a:pPr>
                      <a:r>
                        <a:rPr lang="es-HN" sz="1000">
                          <a:effectLst/>
                          <a:latin typeface="Calibri"/>
                          <a:ea typeface="Calibri"/>
                          <a:cs typeface="Times New Roman"/>
                        </a:rPr>
                        <a:t>RECURSOS NATURALES Y AMBIENTE</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18.2</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3355">
                        <a:lnSpc>
                          <a:spcPct val="115000"/>
                        </a:lnSpc>
                        <a:spcAft>
                          <a:spcPts val="0"/>
                        </a:spcAft>
                      </a:pPr>
                      <a:r>
                        <a:rPr lang="es-HN" sz="1000">
                          <a:effectLst/>
                          <a:latin typeface="Calibri"/>
                          <a:ea typeface="Calibri"/>
                          <a:cs typeface="Times New Roman"/>
                        </a:rPr>
                        <a:t>GESTIÓN DE RIESGOS</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19</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DESCENTRALIZACIÓN Y DESARROLLO REGIONAL</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20</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COMERCIO</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21</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MODERNIZACIÓN DEL ESTADO</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22</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CIENCIA Y TECNOLOGÍA</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23</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a:effectLst/>
                          <a:latin typeface="Calibri"/>
                          <a:ea typeface="Calibri"/>
                          <a:cs typeface="Times New Roman"/>
                        </a:rPr>
                        <a:t>TRANSPARENCIA Y COMBATE A LA CORRUPCIÓN</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97">
                <a:tc>
                  <a:txBody>
                    <a:bodyPr/>
                    <a:lstStyle/>
                    <a:p>
                      <a:pPr>
                        <a:lnSpc>
                          <a:spcPct val="115000"/>
                        </a:lnSpc>
                        <a:spcAft>
                          <a:spcPts val="0"/>
                        </a:spcAft>
                      </a:pPr>
                      <a:r>
                        <a:rPr lang="es-HN" sz="1000">
                          <a:effectLst/>
                          <a:latin typeface="Calibri"/>
                          <a:ea typeface="Calibri"/>
                          <a:cs typeface="Times New Roman"/>
                        </a:rPr>
                        <a:t> </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HN" sz="1000" dirty="0">
                          <a:effectLst/>
                          <a:latin typeface="Calibri"/>
                          <a:ea typeface="Calibri"/>
                          <a:cs typeface="Times New Roman"/>
                        </a:rPr>
                        <a:t>MARCO MACROECONÓMICO</a:t>
                      </a:r>
                    </a:p>
                  </a:txBody>
                  <a:tcPr marL="57501" marR="57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3 CuadroTexto"/>
          <p:cNvSpPr txBox="1"/>
          <p:nvPr/>
        </p:nvSpPr>
        <p:spPr>
          <a:xfrm>
            <a:off x="4767941" y="987801"/>
            <a:ext cx="3984171" cy="369332"/>
          </a:xfrm>
          <a:prstGeom prst="rect">
            <a:avLst/>
          </a:prstGeom>
          <a:solidFill>
            <a:schemeClr val="accent3">
              <a:lumMod val="40000"/>
              <a:lumOff val="60000"/>
            </a:schemeClr>
          </a:solidFill>
        </p:spPr>
        <p:txBody>
          <a:bodyPr wrap="square" rtlCol="0">
            <a:spAutoFit/>
          </a:bodyPr>
          <a:lstStyle/>
          <a:p>
            <a:pPr algn="ctr"/>
            <a:r>
              <a:rPr lang="es-HN" b="1" dirty="0" smtClean="0">
                <a:ln w="10541" cmpd="sng">
                  <a:solidFill>
                    <a:schemeClr val="accent1">
                      <a:shade val="88000"/>
                      <a:satMod val="110000"/>
                    </a:schemeClr>
                  </a:solidFill>
                  <a:prstDash val="solid"/>
                </a:ln>
                <a:solidFill>
                  <a:schemeClr val="tx2">
                    <a:lumMod val="75000"/>
                  </a:schemeClr>
                </a:solidFill>
                <a:latin typeface="+mj-lt"/>
              </a:rPr>
              <a:t>Inversión Publica </a:t>
            </a:r>
            <a:endParaRPr lang="es-HN" b="1" dirty="0">
              <a:ln w="10541" cmpd="sng">
                <a:solidFill>
                  <a:schemeClr val="accent1">
                    <a:shade val="88000"/>
                    <a:satMod val="110000"/>
                  </a:schemeClr>
                </a:solidFill>
                <a:prstDash val="solid"/>
              </a:ln>
              <a:solidFill>
                <a:schemeClr val="tx2">
                  <a:lumMod val="75000"/>
                </a:schemeClr>
              </a:solidFill>
              <a:latin typeface="+mj-lt"/>
            </a:endParaRPr>
          </a:p>
        </p:txBody>
      </p:sp>
      <p:graphicFrame>
        <p:nvGraphicFramePr>
          <p:cNvPr id="5" name="4 Tabla"/>
          <p:cNvGraphicFramePr>
            <a:graphicFrameLocks noGrp="1"/>
          </p:cNvGraphicFramePr>
          <p:nvPr>
            <p:extLst>
              <p:ext uri="{D42A27DB-BD31-4B8C-83A1-F6EECF244321}">
                <p14:modId xmlns:p14="http://schemas.microsoft.com/office/powerpoint/2010/main" val="2757898256"/>
              </p:ext>
            </p:extLst>
          </p:nvPr>
        </p:nvGraphicFramePr>
        <p:xfrm>
          <a:off x="4767942" y="1357133"/>
          <a:ext cx="3984171" cy="5054550"/>
        </p:xfrm>
        <a:graphic>
          <a:graphicData uri="http://schemas.openxmlformats.org/drawingml/2006/table">
            <a:tbl>
              <a:tblPr/>
              <a:tblGrid>
                <a:gridCol w="501066"/>
                <a:gridCol w="532384"/>
                <a:gridCol w="2950721"/>
              </a:tblGrid>
              <a:tr h="522250">
                <a:tc>
                  <a:txBody>
                    <a:bodyPr/>
                    <a:lstStyle/>
                    <a:p>
                      <a:pPr algn="ctr" fontAlgn="ctr"/>
                      <a:r>
                        <a:rPr lang="es-HN" sz="700" b="1" i="0" u="none" strike="noStrike" dirty="0">
                          <a:solidFill>
                            <a:srgbClr val="000000"/>
                          </a:solidFill>
                          <a:effectLst/>
                          <a:latin typeface="Arial"/>
                        </a:rPr>
                        <a:t>Sector IP</a:t>
                      </a: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E1ED"/>
                    </a:solidFill>
                  </a:tcPr>
                </a:tc>
                <a:tc>
                  <a:txBody>
                    <a:bodyPr/>
                    <a:lstStyle/>
                    <a:p>
                      <a:pPr algn="ctr" fontAlgn="ctr"/>
                      <a:r>
                        <a:rPr lang="es-HN" sz="700" b="1" i="0" u="none" strike="noStrike">
                          <a:solidFill>
                            <a:srgbClr val="000000"/>
                          </a:solidFill>
                          <a:effectLst/>
                          <a:latin typeface="Arial"/>
                        </a:rPr>
                        <a:t>Sub Sector IP</a:t>
                      </a: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E1ED"/>
                    </a:solidFill>
                  </a:tcPr>
                </a:tc>
                <a:tc>
                  <a:txBody>
                    <a:bodyPr/>
                    <a:lstStyle/>
                    <a:p>
                      <a:pPr algn="ctr" fontAlgn="ctr"/>
                      <a:r>
                        <a:rPr lang="es-HN" sz="700" b="1" i="0" u="none" strike="noStrike" dirty="0" smtClean="0">
                          <a:solidFill>
                            <a:srgbClr val="000000"/>
                          </a:solidFill>
                          <a:effectLst/>
                          <a:latin typeface="Arial"/>
                        </a:rPr>
                        <a:t>Descripción </a:t>
                      </a:r>
                      <a:endParaRPr lang="es-HN" sz="700" b="1" i="0" u="none" strike="noStrike" dirty="0">
                        <a:solidFill>
                          <a:srgbClr val="000000"/>
                        </a:solidFill>
                        <a:effectLst/>
                        <a:latin typeface="Arial"/>
                      </a:endParaRP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E1ED"/>
                    </a:solidFill>
                  </a:tcPr>
                </a:tc>
              </a:tr>
              <a:tr h="226615">
                <a:tc>
                  <a:txBody>
                    <a:bodyPr/>
                    <a:lstStyle/>
                    <a:p>
                      <a:pPr algn="ctr" fontAlgn="b"/>
                      <a:r>
                        <a:rPr lang="es-HN" sz="800" b="1" i="0" u="none" strike="noStrike" dirty="0">
                          <a:solidFill>
                            <a:srgbClr val="333333"/>
                          </a:solidFill>
                          <a:effectLst/>
                          <a:latin typeface="Arial"/>
                        </a:rPr>
                        <a:t>1</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HN" sz="800" b="1" i="0" u="none" strike="noStrike">
                          <a:solidFill>
                            <a:srgbClr val="000000"/>
                          </a:solidFill>
                          <a:effectLst/>
                          <a:latin typeface="Arial"/>
                        </a:rPr>
                        <a:t> </a:t>
                      </a: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s-HN" sz="800" b="1" i="0" u="none" strike="noStrike">
                          <a:solidFill>
                            <a:srgbClr val="333333"/>
                          </a:solidFill>
                          <a:effectLst/>
                          <a:latin typeface="Arial"/>
                        </a:rPr>
                        <a:t>PROMOCION Y PROTECCION HUMANA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a:solidFill>
                            <a:srgbClr val="333333"/>
                          </a:solidFill>
                          <a:effectLst/>
                          <a:latin typeface="Arial"/>
                        </a:rPr>
                        <a:t>1</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SALUD</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2</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EDUCACION Y CULTURA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4</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VIVIENDA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5</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PROTECCION SOCIAL</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8</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AGUA Y SANEAMIENTO</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1" i="0" u="none" strike="noStrike" dirty="0">
                          <a:solidFill>
                            <a:srgbClr val="333333"/>
                          </a:solidFill>
                          <a:effectLst/>
                          <a:latin typeface="Arial"/>
                        </a:rPr>
                        <a:t>2</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HN" sz="800" b="1" i="0" u="none" strike="noStrike" dirty="0">
                          <a:solidFill>
                            <a:srgbClr val="000000"/>
                          </a:solidFill>
                          <a:effectLst/>
                          <a:latin typeface="Arial"/>
                        </a:rPr>
                        <a:t> </a:t>
                      </a: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s-HN" sz="800" b="1" i="0" u="none" strike="noStrike">
                          <a:solidFill>
                            <a:srgbClr val="333333"/>
                          </a:solidFill>
                          <a:effectLst/>
                          <a:latin typeface="Arial"/>
                        </a:rPr>
                        <a:t>COMUNICACIONES Y ENERGIA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a:solidFill>
                            <a:srgbClr val="333333"/>
                          </a:solidFill>
                          <a:effectLst/>
                          <a:latin typeface="Arial"/>
                        </a:rPr>
                        <a:t>1</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VIALIDAD</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2</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COMUNICACIONES</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a:solidFill>
                            <a:srgbClr val="333333"/>
                          </a:solidFill>
                          <a:effectLst/>
                          <a:latin typeface="Arial"/>
                        </a:rPr>
                        <a:t>3</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ENERGIA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4</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TRANSPORTE Y OBRAS PUBLICAS</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1" i="0" u="none" strike="noStrike" dirty="0">
                          <a:solidFill>
                            <a:srgbClr val="333333"/>
                          </a:solidFill>
                          <a:effectLst/>
                          <a:latin typeface="Arial"/>
                        </a:rPr>
                        <a:t>3</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HN" sz="800" b="1" i="0" u="none" strike="noStrike">
                          <a:solidFill>
                            <a:srgbClr val="000000"/>
                          </a:solidFill>
                          <a:effectLst/>
                          <a:latin typeface="Arial"/>
                        </a:rPr>
                        <a:t> </a:t>
                      </a: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s-HN" sz="800" b="1" i="0" u="none" strike="noStrike">
                          <a:solidFill>
                            <a:srgbClr val="333333"/>
                          </a:solidFill>
                          <a:effectLst/>
                          <a:latin typeface="Arial"/>
                        </a:rPr>
                        <a:t>AGROFORESTAL Y TURISMO</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1</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AGRICULTURA, AGROINDUSTRIA Y GANADERIA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2</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RECURSOS FORESTAL Y AMBIENTE</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dirty="0">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4</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ACTIVIDAD TURISTICA</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1" i="0" u="none" strike="noStrike" dirty="0">
                          <a:solidFill>
                            <a:srgbClr val="333333"/>
                          </a:solidFill>
                          <a:effectLst/>
                          <a:latin typeface="Arial"/>
                        </a:rPr>
                        <a:t>4</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HN" sz="800" b="1" i="0" u="none" strike="noStrike" dirty="0">
                          <a:solidFill>
                            <a:srgbClr val="000000"/>
                          </a:solidFill>
                          <a:effectLst/>
                          <a:latin typeface="Arial"/>
                        </a:rPr>
                        <a:t> </a:t>
                      </a:r>
                    </a:p>
                  </a:txBody>
                  <a:tcPr marL="7725" marR="7725" marT="7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s-HN" sz="800" b="1" i="0" u="none" strike="noStrike" dirty="0">
                          <a:solidFill>
                            <a:srgbClr val="333333"/>
                          </a:solidFill>
                          <a:effectLst/>
                          <a:latin typeface="Arial"/>
                        </a:rPr>
                        <a:t>FORTALECIMIENTO INSTITUCIONAL</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26615">
                <a:tc>
                  <a:txBody>
                    <a:bodyPr/>
                    <a:lstStyle/>
                    <a:p>
                      <a:pPr algn="ctr" fontAlgn="b"/>
                      <a:r>
                        <a:rPr lang="es-HN" sz="800" b="0" i="0" u="none" strike="noStrike">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1</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MODERNIZACION DEL ESTADO</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2</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a:solidFill>
                            <a:srgbClr val="333333"/>
                          </a:solidFill>
                          <a:effectLst/>
                          <a:latin typeface="Arial"/>
                        </a:rPr>
                        <a:t>COMPETITIVIDAD Y MIPYMES</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3</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DEFENSA Y SEGURIDAD</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615">
                <a:tc>
                  <a:txBody>
                    <a:bodyPr/>
                    <a:lstStyle/>
                    <a:p>
                      <a:pPr algn="ctr" fontAlgn="b"/>
                      <a:r>
                        <a:rPr lang="es-HN" sz="800" b="0" i="0" u="none" strike="noStrike">
                          <a:solidFill>
                            <a:srgbClr val="333333"/>
                          </a:solidFill>
                          <a:effectLst/>
                          <a:latin typeface="Arial"/>
                        </a:rPr>
                        <a:t> </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HN" sz="800" b="0" i="0" u="none" strike="noStrike" dirty="0">
                          <a:solidFill>
                            <a:srgbClr val="333333"/>
                          </a:solidFill>
                          <a:effectLst/>
                          <a:latin typeface="Arial"/>
                        </a:rPr>
                        <a:t>4</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HN" sz="800" b="0" i="0" u="none" strike="noStrike" dirty="0">
                          <a:solidFill>
                            <a:srgbClr val="333333"/>
                          </a:solidFill>
                          <a:effectLst/>
                          <a:latin typeface="Arial"/>
                        </a:rPr>
                        <a:t>DESCENTRALIZACION</a:t>
                      </a:r>
                    </a:p>
                  </a:txBody>
                  <a:tcPr marL="7725" marR="7725" marT="77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510987" y="987801"/>
            <a:ext cx="3769762" cy="369332"/>
          </a:xfrm>
          <a:prstGeom prst="rect">
            <a:avLst/>
          </a:prstGeom>
          <a:solidFill>
            <a:schemeClr val="accent3">
              <a:lumMod val="40000"/>
              <a:lumOff val="60000"/>
            </a:schemeClr>
          </a:solidFill>
        </p:spPr>
        <p:txBody>
          <a:bodyPr wrap="square" rtlCol="0">
            <a:spAutoFit/>
          </a:bodyPr>
          <a:lstStyle/>
          <a:p>
            <a:pPr algn="ctr"/>
            <a:r>
              <a:rPr lang="es-HN"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SEPLAN</a:t>
            </a:r>
            <a:endParaRPr lang="es-HN"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6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sp>
        <p:nvSpPr>
          <p:cNvPr id="8" name="7 Rectángulo"/>
          <p:cNvSpPr/>
          <p:nvPr/>
        </p:nvSpPr>
        <p:spPr>
          <a:xfrm>
            <a:off x="663865" y="506249"/>
            <a:ext cx="7832436" cy="517065"/>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15000"/>
              </a:lnSpc>
              <a:spcBef>
                <a:spcPts val="2400"/>
              </a:spcBef>
              <a:spcAft>
                <a:spcPts val="0"/>
              </a:spcAft>
            </a:pPr>
            <a:r>
              <a:rPr lang="es-HN" sz="2400"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rPr>
              <a:t>Clasificación Sectorial </a:t>
            </a:r>
            <a:r>
              <a:rPr lang="es-HN" sz="2400" b="1" kern="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rPr>
              <a:t>EN LA ACTUALIDAD</a:t>
            </a:r>
            <a:endParaRPr lang="es-HN"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mbria"/>
              <a:ea typeface="Times New Roman"/>
              <a:cs typeface="Times New Roman"/>
            </a:endParaRPr>
          </a:p>
        </p:txBody>
      </p:sp>
    </p:spTree>
    <p:extLst>
      <p:ext uri="{BB962C8B-B14F-4D97-AF65-F5344CB8AC3E}">
        <p14:creationId xmlns:p14="http://schemas.microsoft.com/office/powerpoint/2010/main" val="1501385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25487" y="981422"/>
            <a:ext cx="7037388"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400" fontAlgn="auto">
              <a:spcBef>
                <a:spcPts val="0"/>
              </a:spcBef>
              <a:spcAft>
                <a:spcPts val="0"/>
              </a:spcAft>
            </a:pPr>
            <a:r>
              <a:rPr lang="es-HN"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rPr>
              <a:t>Clasificación Sectorial de la Inversión Publica </a:t>
            </a:r>
            <a:endParaRPr lang="es-HN"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mn-ea"/>
            </a:endParaRPr>
          </a:p>
        </p:txBody>
      </p:sp>
      <p:sp>
        <p:nvSpPr>
          <p:cNvPr id="4" name="3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graphicFrame>
        <p:nvGraphicFramePr>
          <p:cNvPr id="5" name="8 Gráfico"/>
          <p:cNvGraphicFramePr>
            <a:graphicFrameLocks/>
          </p:cNvGraphicFramePr>
          <p:nvPr>
            <p:extLst>
              <p:ext uri="{D42A27DB-BD31-4B8C-83A1-F6EECF244321}">
                <p14:modId xmlns:p14="http://schemas.microsoft.com/office/powerpoint/2010/main" val="3204442932"/>
              </p:ext>
            </p:extLst>
          </p:nvPr>
        </p:nvGraphicFramePr>
        <p:xfrm>
          <a:off x="725487" y="1552575"/>
          <a:ext cx="7753351"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932916"/>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727" y="1545658"/>
            <a:ext cx="8022772" cy="1200302"/>
          </a:xfrm>
          <a:prstGeom prst="rect">
            <a:avLst/>
          </a:prstGeom>
        </p:spPr>
        <p:txBody>
          <a:bodyPr wrap="square" lIns="91416" tIns="45707" rIns="91416" bIns="45707">
            <a:spAutoFit/>
          </a:bodyPr>
          <a:lstStyle/>
          <a:p>
            <a:pPr>
              <a:lnSpc>
                <a:spcPct val="150000"/>
              </a:lnSpc>
            </a:pPr>
            <a:r>
              <a:rPr lang="es-HN" sz="1600" b="1" dirty="0" smtClean="0">
                <a:solidFill>
                  <a:prstClr val="black"/>
                </a:solidFill>
              </a:rPr>
              <a:t>Establecer </a:t>
            </a:r>
            <a:r>
              <a:rPr lang="es-HN" sz="1600" b="1" dirty="0">
                <a:solidFill>
                  <a:prstClr val="black"/>
                </a:solidFill>
              </a:rPr>
              <a:t>un sistema de evaluación del gasto público exige la definición de las bases sobre las cuales ésta se realizará y su </a:t>
            </a:r>
            <a:r>
              <a:rPr lang="es-HN" sz="1600" b="1" dirty="0" smtClean="0">
                <a:solidFill>
                  <a:prstClr val="black"/>
                </a:solidFill>
              </a:rPr>
              <a:t>oportunidad. Se </a:t>
            </a:r>
            <a:r>
              <a:rPr lang="es-HN" sz="1600" b="1" dirty="0">
                <a:solidFill>
                  <a:prstClr val="black"/>
                </a:solidFill>
              </a:rPr>
              <a:t>deberá lograr la mayor precisión en determinar: </a:t>
            </a:r>
            <a:endParaRPr lang="es-HN" sz="1600" b="1" dirty="0" smtClean="0">
              <a:solidFill>
                <a:prstClr val="black"/>
              </a:solidFill>
            </a:endParaRPr>
          </a:p>
        </p:txBody>
      </p:sp>
      <p:sp>
        <p:nvSpPr>
          <p:cNvPr id="3" name="2 Título"/>
          <p:cNvSpPr>
            <a:spLocks noGrp="1"/>
          </p:cNvSpPr>
          <p:nvPr>
            <p:ph type="title"/>
          </p:nvPr>
        </p:nvSpPr>
        <p:spPr>
          <a:xfrm>
            <a:off x="457201" y="612095"/>
            <a:ext cx="8229600" cy="90101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HN"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BASES PARA LA EVALUACION DEL GASTO </a:t>
            </a:r>
            <a:r>
              <a:rPr lang="es-HN"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PÚBLICO</a:t>
            </a:r>
            <a:endParaRPr lang="es-HN"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5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graphicFrame>
        <p:nvGraphicFramePr>
          <p:cNvPr id="8" name="7 Diagrama"/>
          <p:cNvGraphicFramePr/>
          <p:nvPr>
            <p:extLst>
              <p:ext uri="{D42A27DB-BD31-4B8C-83A1-F6EECF244321}">
                <p14:modId xmlns:p14="http://schemas.microsoft.com/office/powerpoint/2010/main" val="2502825262"/>
              </p:ext>
            </p:extLst>
          </p:nvPr>
        </p:nvGraphicFramePr>
        <p:xfrm>
          <a:off x="1076325" y="2968626"/>
          <a:ext cx="7419976" cy="327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028167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2424" y="1555183"/>
            <a:ext cx="8467725" cy="1200302"/>
          </a:xfrm>
          <a:prstGeom prst="rect">
            <a:avLst/>
          </a:prstGeom>
        </p:spPr>
        <p:txBody>
          <a:bodyPr wrap="square" lIns="91416" tIns="45707" rIns="91416" bIns="45707">
            <a:spAutoFit/>
          </a:bodyPr>
          <a:lstStyle/>
          <a:p>
            <a:pPr algn="just">
              <a:lnSpc>
                <a:spcPct val="150000"/>
              </a:lnSpc>
            </a:pPr>
            <a:r>
              <a:rPr lang="es-HN" sz="1600" dirty="0">
                <a:solidFill>
                  <a:prstClr val="black"/>
                </a:solidFill>
              </a:rPr>
              <a:t>Asumiendo que cada país tenga conceptualizado </a:t>
            </a:r>
            <a:r>
              <a:rPr lang="es-HN" sz="1600" dirty="0" smtClean="0">
                <a:solidFill>
                  <a:prstClr val="black"/>
                </a:solidFill>
              </a:rPr>
              <a:t>en términos </a:t>
            </a:r>
            <a:r>
              <a:rPr lang="es-HN" sz="1600" dirty="0">
                <a:solidFill>
                  <a:prstClr val="black"/>
                </a:solidFill>
              </a:rPr>
              <a:t>ideológicos el conjunto de objetivos-tesis para la función del gasto público en la economía nacional, la evaluación podrá apuntar a </a:t>
            </a:r>
            <a:r>
              <a:rPr lang="es-HN" sz="1600" b="1" u="sng" dirty="0">
                <a:solidFill>
                  <a:prstClr val="black"/>
                </a:solidFill>
              </a:rPr>
              <a:t>dos propósitos</a:t>
            </a:r>
            <a:r>
              <a:rPr lang="es-HN" sz="1600" dirty="0">
                <a:solidFill>
                  <a:prstClr val="black"/>
                </a:solidFill>
              </a:rPr>
              <a:t>: </a:t>
            </a:r>
          </a:p>
        </p:txBody>
      </p:sp>
      <p:sp>
        <p:nvSpPr>
          <p:cNvPr id="3" name="2 Título"/>
          <p:cNvSpPr>
            <a:spLocks noGrp="1"/>
          </p:cNvSpPr>
          <p:nvPr>
            <p:ph type="title"/>
          </p:nvPr>
        </p:nvSpPr>
        <p:spPr>
          <a:xfrm>
            <a:off x="468313" y="777535"/>
            <a:ext cx="8229600" cy="46422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HN"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El propósito de la evaluación</a:t>
            </a:r>
          </a:p>
        </p:txBody>
      </p:sp>
      <p:sp>
        <p:nvSpPr>
          <p:cNvPr id="4" name="3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6. LA CLASIFICACIÓN SECTORIAL DEL GASTO - PROPUESTA</a:t>
            </a:r>
            <a:endParaRPr lang="es-HN" sz="1600" b="1" dirty="0">
              <a:solidFill>
                <a:schemeClr val="tx2">
                  <a:lumMod val="75000"/>
                </a:schemeClr>
              </a:solidFill>
            </a:endParaRPr>
          </a:p>
        </p:txBody>
      </p:sp>
      <p:graphicFrame>
        <p:nvGraphicFramePr>
          <p:cNvPr id="5" name="4 Diagrama"/>
          <p:cNvGraphicFramePr/>
          <p:nvPr>
            <p:extLst>
              <p:ext uri="{D42A27DB-BD31-4B8C-83A1-F6EECF244321}">
                <p14:modId xmlns:p14="http://schemas.microsoft.com/office/powerpoint/2010/main" val="2273299551"/>
              </p:ext>
            </p:extLst>
          </p:nvPr>
        </p:nvGraphicFramePr>
        <p:xfrm>
          <a:off x="885826" y="2327275"/>
          <a:ext cx="761047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1240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2509" y="1605790"/>
            <a:ext cx="8229600" cy="3277794"/>
          </a:xfrm>
          <a:prstGeom prst="rect">
            <a:avLst/>
          </a:prstGeom>
        </p:spPr>
        <p:txBody>
          <a:bodyPr wrap="square" lIns="91416" tIns="45707" rIns="91416" bIns="45707">
            <a:spAutoFit/>
          </a:bodyPr>
          <a:lstStyle/>
          <a:p>
            <a:pPr algn="just">
              <a:lnSpc>
                <a:spcPct val="115000"/>
              </a:lnSpc>
              <a:spcAft>
                <a:spcPts val="0"/>
              </a:spcAft>
            </a:pPr>
            <a:r>
              <a:rPr lang="es-MX" sz="1600" dirty="0">
                <a:solidFill>
                  <a:prstClr val="black"/>
                </a:solidFill>
              </a:rPr>
              <a:t>Sobre la base del proceso a desarrollar, se plantea que al final del eventos se cuente con los siguientes productos:</a:t>
            </a:r>
            <a:endParaRPr lang="es-HN" sz="1600" dirty="0">
              <a:solidFill>
                <a:prstClr val="black"/>
              </a:solidFill>
            </a:endParaRPr>
          </a:p>
          <a:p>
            <a:pPr algn="just">
              <a:lnSpc>
                <a:spcPct val="115000"/>
              </a:lnSpc>
              <a:spcAft>
                <a:spcPts val="0"/>
              </a:spcAft>
            </a:pPr>
            <a:r>
              <a:rPr lang="es-MX" sz="1600" dirty="0">
                <a:solidFill>
                  <a:prstClr val="black"/>
                </a:solidFill>
              </a:rPr>
              <a:t> </a:t>
            </a:r>
            <a:endParaRPr lang="es-HN" sz="1600" dirty="0">
              <a:solidFill>
                <a:prstClr val="black"/>
              </a:solidFill>
            </a:endParaRPr>
          </a:p>
          <a:p>
            <a:pPr marL="342796" indent="-342796" algn="just">
              <a:lnSpc>
                <a:spcPct val="115000"/>
              </a:lnSpc>
              <a:spcAft>
                <a:spcPts val="0"/>
              </a:spcAft>
              <a:buFont typeface="+mj-lt"/>
              <a:buAutoNum type="alphaLcPeriod"/>
            </a:pPr>
            <a:r>
              <a:rPr lang="es-MX" sz="1600" dirty="0">
                <a:solidFill>
                  <a:prstClr val="black"/>
                </a:solidFill>
              </a:rPr>
              <a:t>Análisis sobre las limitantes en materia de planificación regional y sectorial.</a:t>
            </a:r>
            <a:endParaRPr lang="es-HN" sz="1600" dirty="0">
              <a:solidFill>
                <a:prstClr val="black"/>
              </a:solidFill>
            </a:endParaRPr>
          </a:p>
          <a:p>
            <a:pPr marL="180290" algn="just">
              <a:lnSpc>
                <a:spcPct val="115000"/>
              </a:lnSpc>
              <a:spcAft>
                <a:spcPts val="0"/>
              </a:spcAft>
            </a:pPr>
            <a:r>
              <a:rPr lang="es-MX" sz="1600" dirty="0">
                <a:solidFill>
                  <a:prstClr val="black"/>
                </a:solidFill>
              </a:rPr>
              <a:t> </a:t>
            </a:r>
            <a:endParaRPr lang="es-HN" sz="1600" dirty="0">
              <a:solidFill>
                <a:prstClr val="black"/>
              </a:solidFill>
            </a:endParaRPr>
          </a:p>
          <a:p>
            <a:pPr marL="342796" indent="-342796" algn="just">
              <a:lnSpc>
                <a:spcPct val="115000"/>
              </a:lnSpc>
              <a:spcAft>
                <a:spcPts val="0"/>
              </a:spcAft>
              <a:buFont typeface="+mj-lt"/>
              <a:buAutoNum type="alphaLcPeriod"/>
            </a:pPr>
            <a:r>
              <a:rPr lang="es-MX" sz="1600" dirty="0">
                <a:solidFill>
                  <a:prstClr val="black"/>
                </a:solidFill>
              </a:rPr>
              <a:t>Propuesta de lineamientos conceptuales y metodológicos para la articulación de la planificación regional y sectorial en el marco del proceso de planificación nacional del desarrollo de Honduras</a:t>
            </a:r>
            <a:endParaRPr lang="es-HN" sz="1600" dirty="0">
              <a:solidFill>
                <a:prstClr val="black"/>
              </a:solidFill>
            </a:endParaRPr>
          </a:p>
          <a:p>
            <a:pPr algn="just">
              <a:lnSpc>
                <a:spcPct val="115000"/>
              </a:lnSpc>
              <a:spcAft>
                <a:spcPts val="0"/>
              </a:spcAft>
            </a:pPr>
            <a:r>
              <a:rPr lang="es-PY" sz="1600" dirty="0">
                <a:solidFill>
                  <a:prstClr val="black"/>
                </a:solidFill>
              </a:rPr>
              <a:t> </a:t>
            </a:r>
            <a:endParaRPr lang="es-HN" sz="1600" dirty="0">
              <a:solidFill>
                <a:prstClr val="black"/>
              </a:solidFill>
            </a:endParaRPr>
          </a:p>
          <a:p>
            <a:pPr marL="342796" indent="-342796" algn="just">
              <a:lnSpc>
                <a:spcPct val="115000"/>
              </a:lnSpc>
              <a:spcAft>
                <a:spcPts val="0"/>
              </a:spcAft>
              <a:buFont typeface="+mj-lt"/>
              <a:buAutoNum type="alphaLcPeriod"/>
            </a:pPr>
            <a:r>
              <a:rPr lang="es-MX" sz="1600" dirty="0">
                <a:solidFill>
                  <a:prstClr val="black"/>
                </a:solidFill>
              </a:rPr>
              <a:t>Propuesta sobre la ruta común a seguir en el corto y medio plazo en materia de planificación regional y sectorial</a:t>
            </a:r>
            <a:endParaRPr lang="es-HN" sz="1600" dirty="0">
              <a:solidFill>
                <a:prstClr val="black"/>
              </a:solidFill>
            </a:endParaRPr>
          </a:p>
        </p:txBody>
      </p:sp>
      <p:sp>
        <p:nvSpPr>
          <p:cNvPr id="3" name="2 Título"/>
          <p:cNvSpPr>
            <a:spLocks noGrp="1"/>
          </p:cNvSpPr>
          <p:nvPr>
            <p:ph type="title"/>
          </p:nvPr>
        </p:nvSpPr>
        <p:spPr>
          <a:xfrm>
            <a:off x="457201" y="612095"/>
            <a:ext cx="8229600" cy="90101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HN"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RESULTADOS</a:t>
            </a:r>
          </a:p>
        </p:txBody>
      </p:sp>
      <p:sp>
        <p:nvSpPr>
          <p:cNvPr id="4" name="3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algn="ctr"/>
            <a:r>
              <a:rPr lang="es-HN" sz="1600" b="1" dirty="0" smtClean="0">
                <a:solidFill>
                  <a:schemeClr val="tx2">
                    <a:lumMod val="75000"/>
                  </a:schemeClr>
                </a:solidFill>
              </a:rPr>
              <a:t>7. RESULTADOS ESPERADOS</a:t>
            </a:r>
            <a:endParaRPr lang="es-HN" sz="1600" b="1" dirty="0">
              <a:solidFill>
                <a:srgbClr val="FFFF00"/>
              </a:solidFill>
            </a:endParaRPr>
          </a:p>
        </p:txBody>
      </p:sp>
    </p:spTree>
    <p:extLst>
      <p:ext uri="{BB962C8B-B14F-4D97-AF65-F5344CB8AC3E}">
        <p14:creationId xmlns:p14="http://schemas.microsoft.com/office/powerpoint/2010/main" val="93673061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66925" y="6553200"/>
            <a:ext cx="6429376" cy="338554"/>
          </a:xfrm>
          <a:prstGeom prst="rect">
            <a:avLst/>
          </a:prstGeom>
          <a:solidFill>
            <a:srgbClr val="FFFF00"/>
          </a:solidFill>
          <a:ln w="19050">
            <a:solidFill>
              <a:schemeClr val="accent1">
                <a:lumMod val="75000"/>
              </a:schemeClr>
            </a:solidFill>
          </a:ln>
        </p:spPr>
        <p:txBody>
          <a:bodyPr wrap="square" rtlCol="0">
            <a:spAutoFit/>
          </a:bodyPr>
          <a:lstStyle/>
          <a:p>
            <a:pPr algn="ctr"/>
            <a:r>
              <a:rPr lang="es-HN" sz="1600" b="1" dirty="0" smtClean="0">
                <a:solidFill>
                  <a:schemeClr val="tx2">
                    <a:lumMod val="75000"/>
                  </a:schemeClr>
                </a:solidFill>
              </a:rPr>
              <a:t>7. RESULTADOS ESPERADOS</a:t>
            </a:r>
            <a:endParaRPr lang="es-HN" sz="1600" b="1" dirty="0">
              <a:solidFill>
                <a:srgbClr val="FFFF00"/>
              </a:solidFill>
            </a:endParaRPr>
          </a:p>
        </p:txBody>
      </p:sp>
      <p:graphicFrame>
        <p:nvGraphicFramePr>
          <p:cNvPr id="6" name="5 Diagrama"/>
          <p:cNvGraphicFramePr/>
          <p:nvPr>
            <p:extLst>
              <p:ext uri="{D42A27DB-BD31-4B8C-83A1-F6EECF244321}">
                <p14:modId xmlns:p14="http://schemas.microsoft.com/office/powerpoint/2010/main" val="293040898"/>
              </p:ext>
            </p:extLst>
          </p:nvPr>
        </p:nvGraphicFramePr>
        <p:xfrm>
          <a:off x="205077" y="739077"/>
          <a:ext cx="8756072" cy="585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078849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Rectángulo"/>
          <p:cNvSpPr>
            <a:spLocks noChangeArrowheads="1"/>
          </p:cNvSpPr>
          <p:nvPr/>
        </p:nvSpPr>
        <p:spPr bwMode="auto">
          <a:xfrm>
            <a:off x="319954" y="1195829"/>
            <a:ext cx="8681171" cy="3785625"/>
          </a:xfrm>
          <a:prstGeom prst="rect">
            <a:avLst/>
          </a:prstGeom>
          <a:noFill/>
          <a:ln w="9525">
            <a:noFill/>
            <a:miter lim="800000"/>
            <a:headEnd/>
            <a:tailEnd/>
          </a:ln>
        </p:spPr>
        <p:txBody>
          <a:bodyPr wrap="square" lIns="91416" tIns="45707" rIns="91416" bIns="45707">
            <a:spAutoFit/>
          </a:bodyPr>
          <a:lstStyle/>
          <a:p>
            <a:pPr algn="just">
              <a:defRPr/>
            </a:pPr>
            <a:r>
              <a:rPr lang="es-HN" b="1" dirty="0">
                <a:solidFill>
                  <a:prstClr val="black"/>
                </a:solidFill>
                <a:ea typeface="Calibri" pitchFamily="34" charset="0"/>
                <a:cs typeface="Times New Roman" pitchFamily="18" charset="0"/>
              </a:rPr>
              <a:t>Las decisiones que adopten en las instituciones </a:t>
            </a:r>
            <a:r>
              <a:rPr lang="es-HN" b="1" dirty="0" smtClean="0">
                <a:solidFill>
                  <a:prstClr val="black"/>
                </a:solidFill>
                <a:ea typeface="Calibri" pitchFamily="34" charset="0"/>
                <a:cs typeface="Times New Roman" pitchFamily="18" charset="0"/>
              </a:rPr>
              <a:t>rectoras de la planificación y el presupuesto en el marco de la Gestión por Resultados para el Desarrollo. </a:t>
            </a:r>
            <a:endParaRPr lang="es-HN" b="1" dirty="0">
              <a:solidFill>
                <a:prstClr val="black"/>
              </a:solidFill>
              <a:ea typeface="Calibri" pitchFamily="34" charset="0"/>
              <a:cs typeface="Times New Roman" pitchFamily="18" charset="0"/>
            </a:endParaRPr>
          </a:p>
          <a:p>
            <a:pPr algn="just">
              <a:defRPr/>
            </a:pPr>
            <a:endParaRPr lang="es-HN" b="1" dirty="0">
              <a:solidFill>
                <a:prstClr val="black"/>
              </a:solidFill>
              <a:ea typeface="Calibri" pitchFamily="34" charset="0"/>
              <a:cs typeface="Times New Roman" pitchFamily="18" charset="0"/>
            </a:endParaRPr>
          </a:p>
          <a:p>
            <a:pPr algn="just">
              <a:defRPr/>
            </a:pPr>
            <a:r>
              <a:rPr lang="es-HN" sz="2800" b="1" i="1" dirty="0">
                <a:solidFill>
                  <a:srgbClr val="7030A0"/>
                </a:solidFill>
                <a:ea typeface="Calibri" pitchFamily="34" charset="0"/>
                <a:cs typeface="Times New Roman" pitchFamily="18" charset="0"/>
              </a:rPr>
              <a:t>Deben orientarse a lograr una estrecha relación entre:</a:t>
            </a:r>
          </a:p>
          <a:p>
            <a:pPr algn="just">
              <a:defRPr/>
            </a:pPr>
            <a:endParaRPr lang="es-HN" sz="2800" b="1" i="1" dirty="0">
              <a:solidFill>
                <a:srgbClr val="7030A0"/>
              </a:solidFill>
              <a:ea typeface="Calibri" pitchFamily="34" charset="0"/>
              <a:cs typeface="Times New Roman" pitchFamily="18" charset="0"/>
            </a:endParaRPr>
          </a:p>
          <a:p>
            <a:pPr marL="514196" indent="-514196" algn="just">
              <a:buFontTx/>
              <a:buAutoNum type="alphaUcPeriod"/>
              <a:defRPr/>
            </a:pPr>
            <a:r>
              <a:rPr lang="es-HN" sz="2800" b="1" i="1" dirty="0">
                <a:solidFill>
                  <a:srgbClr val="7030A0"/>
                </a:solidFill>
                <a:ea typeface="Calibri" pitchFamily="34" charset="0"/>
                <a:cs typeface="Times New Roman" pitchFamily="18" charset="0"/>
              </a:rPr>
              <a:t>Los resultados a obtenerse,</a:t>
            </a:r>
          </a:p>
          <a:p>
            <a:pPr marL="514196" indent="-514196" algn="just">
              <a:buFontTx/>
              <a:buAutoNum type="alphaUcPeriod"/>
              <a:defRPr/>
            </a:pPr>
            <a:r>
              <a:rPr lang="es-HN" sz="2800" b="1" i="1" dirty="0">
                <a:solidFill>
                  <a:srgbClr val="7030A0"/>
                </a:solidFill>
                <a:ea typeface="Calibri" pitchFamily="34" charset="0"/>
                <a:cs typeface="Times New Roman" pitchFamily="18" charset="0"/>
              </a:rPr>
              <a:t>Los bienes y servicios a producirse y</a:t>
            </a:r>
          </a:p>
          <a:p>
            <a:pPr marL="514196" indent="-514196" algn="just">
              <a:buFontTx/>
              <a:buAutoNum type="alphaUcPeriod"/>
              <a:defRPr/>
            </a:pPr>
            <a:r>
              <a:rPr lang="es-HN" sz="2800" b="1" i="1" dirty="0">
                <a:solidFill>
                  <a:srgbClr val="7030A0"/>
                </a:solidFill>
                <a:ea typeface="Calibri" pitchFamily="34" charset="0"/>
                <a:cs typeface="Times New Roman" pitchFamily="18" charset="0"/>
              </a:rPr>
              <a:t>Los recursos reales y financieros a utilizarse</a:t>
            </a:r>
          </a:p>
          <a:p>
            <a:pPr marL="514196" indent="-514196" algn="just">
              <a:defRPr/>
            </a:pPr>
            <a:endParaRPr lang="es-HN" b="1" dirty="0">
              <a:solidFill>
                <a:prstClr val="black"/>
              </a:solidFill>
              <a:ea typeface="Calibri" pitchFamily="34" charset="0"/>
              <a:cs typeface="Times New Roman" pitchFamily="18" charset="0"/>
            </a:endParaRPr>
          </a:p>
        </p:txBody>
      </p:sp>
      <p:pic>
        <p:nvPicPr>
          <p:cNvPr id="35844" name="6 Imagen" descr="images3.jpg"/>
          <p:cNvPicPr>
            <a:picLocks noChangeAspect="1" noChangeArrowheads="1"/>
          </p:cNvPicPr>
          <p:nvPr/>
        </p:nvPicPr>
        <p:blipFill>
          <a:blip r:embed="rId2">
            <a:extLst>
              <a:ext uri="{28A0092B-C50C-407E-A947-70E740481C1C}">
                <a14:useLocalDpi xmlns:a14="http://schemas.microsoft.com/office/drawing/2010/main" val="0"/>
              </a:ext>
            </a:extLst>
          </a:blip>
          <a:srcRect r="11290"/>
          <a:stretch>
            <a:fillRect/>
          </a:stretch>
        </p:blipFill>
        <p:spPr bwMode="auto">
          <a:xfrm>
            <a:off x="7500945" y="2469285"/>
            <a:ext cx="150018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2 Rectángulo"/>
          <p:cNvSpPr>
            <a:spLocks noChangeArrowheads="1"/>
          </p:cNvSpPr>
          <p:nvPr/>
        </p:nvSpPr>
        <p:spPr bwMode="auto">
          <a:xfrm>
            <a:off x="1778006" y="5269936"/>
            <a:ext cx="6567055" cy="1015636"/>
          </a:xfrm>
          <a:prstGeom prst="rect">
            <a:avLst/>
          </a:prstGeom>
          <a:noFill/>
          <a:ln w="9525">
            <a:noFill/>
            <a:miter lim="800000"/>
            <a:headEnd/>
            <a:tailEnd/>
          </a:ln>
        </p:spPr>
        <p:txBody>
          <a:bodyPr wrap="square" lIns="91416" tIns="45707" rIns="91416" bIns="45707">
            <a:spAutoFit/>
          </a:bodyPr>
          <a:lstStyle/>
          <a:p>
            <a:pPr algn="just">
              <a:defRPr/>
            </a:pPr>
            <a:r>
              <a:rPr lang="es-HN" sz="2000" b="1" dirty="0">
                <a:solidFill>
                  <a:srgbClr val="000000"/>
                </a:solidFill>
                <a:ea typeface="Calibri" pitchFamily="34" charset="0"/>
                <a:cs typeface="Arial" charset="0"/>
              </a:rPr>
              <a:t>Con el objetivo de:</a:t>
            </a:r>
          </a:p>
          <a:p>
            <a:pPr algn="just">
              <a:defRPr/>
            </a:pPr>
            <a:r>
              <a:rPr lang="es-HN" sz="2000" b="1" dirty="0">
                <a:solidFill>
                  <a:srgbClr val="000000"/>
                </a:solidFill>
                <a:effectLst>
                  <a:outerShdw blurRad="38100" dist="38100" dir="2700000" algn="tl">
                    <a:srgbClr val="000000">
                      <a:alpha val="43137"/>
                    </a:srgbClr>
                  </a:outerShdw>
                </a:effectLst>
                <a:ea typeface="Calibri" pitchFamily="34" charset="0"/>
                <a:cs typeface="Arial" charset="0"/>
              </a:rPr>
              <a:t>		realizar una eficiente y eficaz</a:t>
            </a:r>
          </a:p>
          <a:p>
            <a:pPr algn="just">
              <a:defRPr/>
            </a:pPr>
            <a:r>
              <a:rPr lang="es-HN" sz="2000" b="1" dirty="0">
                <a:solidFill>
                  <a:srgbClr val="000000"/>
                </a:solidFill>
                <a:effectLst>
                  <a:outerShdw blurRad="38100" dist="38100" dir="2700000" algn="tl">
                    <a:srgbClr val="000000">
                      <a:alpha val="43137"/>
                    </a:srgbClr>
                  </a:outerShdw>
                </a:effectLst>
                <a:ea typeface="Calibri" pitchFamily="34" charset="0"/>
                <a:cs typeface="Arial" charset="0"/>
              </a:rPr>
              <a:t>				 </a:t>
            </a:r>
            <a:r>
              <a:rPr lang="es-HN" sz="2000" b="1" dirty="0" smtClean="0">
                <a:solidFill>
                  <a:srgbClr val="000000"/>
                </a:solidFill>
                <a:effectLst>
                  <a:outerShdw blurRad="38100" dist="38100" dir="2700000" algn="tl">
                    <a:srgbClr val="000000">
                      <a:alpha val="43137"/>
                    </a:srgbClr>
                  </a:outerShdw>
                </a:effectLst>
                <a:ea typeface="Calibri" pitchFamily="34" charset="0"/>
                <a:cs typeface="Arial" charset="0"/>
              </a:rPr>
              <a:t>GESTIÓN </a:t>
            </a:r>
            <a:r>
              <a:rPr lang="es-HN" sz="2000" b="1" dirty="0">
                <a:solidFill>
                  <a:srgbClr val="000000"/>
                </a:solidFill>
                <a:effectLst>
                  <a:outerShdw blurRad="38100" dist="38100" dir="2700000" algn="tl">
                    <a:srgbClr val="000000">
                      <a:alpha val="43137"/>
                    </a:srgbClr>
                  </a:outerShdw>
                </a:effectLst>
                <a:ea typeface="Calibri" pitchFamily="34" charset="0"/>
                <a:cs typeface="Arial" charset="0"/>
              </a:rPr>
              <a:t>PRESUPUESTARIA</a:t>
            </a:r>
            <a:endParaRPr lang="es-HN" sz="2000" b="1" dirty="0">
              <a:solidFill>
                <a:srgbClr val="000000"/>
              </a:solidFill>
              <a:ea typeface="Calibri" pitchFamily="34" charset="0"/>
              <a:cs typeface="Arial" charset="0"/>
            </a:endParaRPr>
          </a:p>
        </p:txBody>
      </p:sp>
      <p:sp>
        <p:nvSpPr>
          <p:cNvPr id="8" name="7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1. BIENVENIDA E INTRODUCCIÓN</a:t>
            </a:r>
            <a:endParaRPr lang="es-HN" sz="1600" b="1" dirty="0">
              <a:solidFill>
                <a:schemeClr val="tx2">
                  <a:lumMod val="75000"/>
                </a:schemeClr>
              </a:solidFill>
            </a:endParaRPr>
          </a:p>
        </p:txBody>
      </p:sp>
    </p:spTree>
    <p:extLst>
      <p:ext uri="{BB962C8B-B14F-4D97-AF65-F5344CB8AC3E}">
        <p14:creationId xmlns:p14="http://schemas.microsoft.com/office/powerpoint/2010/main" val="22926288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dordoñez\Desktop\20120929_122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3" y="752196"/>
            <a:ext cx="5580214" cy="143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527" y="5818910"/>
            <a:ext cx="1034473" cy="103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588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dordoñez\Desktop\20120929_122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a:spLocks noChangeArrowheads="1"/>
          </p:cNvSpPr>
          <p:nvPr/>
        </p:nvSpPr>
        <p:spPr bwMode="auto">
          <a:xfrm>
            <a:off x="0" y="5"/>
            <a:ext cx="7832437" cy="120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7" rIns="91416" bIns="457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HN" b="1" dirty="0">
                <a:solidFill>
                  <a:srgbClr val="FFFF00"/>
                </a:solidFill>
                <a:latin typeface="Bell MT" pitchFamily="18" charset="0"/>
              </a:rPr>
              <a:t>La inteligencia consiste,</a:t>
            </a:r>
          </a:p>
          <a:p>
            <a:pPr eaLnBrk="1" hangingPunct="1"/>
            <a:r>
              <a:rPr lang="es-HN" b="1" dirty="0">
                <a:solidFill>
                  <a:srgbClr val="FFFF00"/>
                </a:solidFill>
                <a:latin typeface="Bell MT" pitchFamily="18" charset="0"/>
              </a:rPr>
              <a:t>no solo en el conocimiento,</a:t>
            </a:r>
          </a:p>
          <a:p>
            <a:pPr eaLnBrk="1" hangingPunct="1"/>
            <a:r>
              <a:rPr lang="es-HN" b="1" dirty="0">
                <a:solidFill>
                  <a:srgbClr val="FFFF00"/>
                </a:solidFill>
                <a:latin typeface="Bell MT" pitchFamily="18" charset="0"/>
              </a:rPr>
              <a:t>		</a:t>
            </a:r>
            <a:r>
              <a:rPr lang="es-HN" b="1" dirty="0">
                <a:solidFill>
                  <a:srgbClr val="002060"/>
                </a:solidFill>
                <a:latin typeface="Bell MT" pitchFamily="18" charset="0"/>
              </a:rPr>
              <a:t>sino también en la destreza</a:t>
            </a:r>
          </a:p>
          <a:p>
            <a:pPr algn="ctr" eaLnBrk="1" hangingPunct="1"/>
            <a:r>
              <a:rPr lang="es-HN" b="1" dirty="0">
                <a:solidFill>
                  <a:srgbClr val="002060"/>
                </a:solidFill>
                <a:latin typeface="Bell MT" pitchFamily="18" charset="0"/>
              </a:rPr>
              <a:t>de aplicar los conocimientos en la práctica…</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589" y="5815445"/>
            <a:ext cx="1282411" cy="104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1. BIENVENIDA E INTRODUCCIÓN</a:t>
            </a:r>
            <a:endParaRPr lang="es-HN" sz="1600" b="1" dirty="0">
              <a:solidFill>
                <a:schemeClr val="tx2">
                  <a:lumMod val="75000"/>
                </a:schemeClr>
              </a:solidFill>
            </a:endParaRPr>
          </a:p>
        </p:txBody>
      </p:sp>
    </p:spTree>
    <p:extLst>
      <p:ext uri="{BB962C8B-B14F-4D97-AF65-F5344CB8AC3E}">
        <p14:creationId xmlns:p14="http://schemas.microsoft.com/office/powerpoint/2010/main" val="2773840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927100"/>
            <a:ext cx="7823199" cy="534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20423345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CuadroTexto"/>
          <p:cNvSpPr txBox="1">
            <a:spLocks noChangeArrowheads="1"/>
          </p:cNvSpPr>
          <p:nvPr/>
        </p:nvSpPr>
        <p:spPr bwMode="auto">
          <a:xfrm>
            <a:off x="0" y="125415"/>
            <a:ext cx="6022975" cy="64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7" rIns="91416" bIns="45707">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s-HN" b="1">
                <a:solidFill>
                  <a:srgbClr val="FFFFFF"/>
                </a:solidFill>
              </a:rPr>
              <a:t>HONDURAS </a:t>
            </a:r>
          </a:p>
          <a:p>
            <a:pPr eaLnBrk="1" hangingPunct="1"/>
            <a:r>
              <a:rPr lang="es-HN" b="1">
                <a:solidFill>
                  <a:srgbClr val="FFFFFF"/>
                </a:solidFill>
              </a:rPr>
              <a:t>Vista del Lago de Yojoa (Agua Azul), al norte del país. </a:t>
            </a:r>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9"/>
            <a:ext cx="9144000" cy="662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Tabla"/>
          <p:cNvGraphicFramePr>
            <a:graphicFrameLocks noGrp="1"/>
          </p:cNvGraphicFramePr>
          <p:nvPr>
            <p:extLst>
              <p:ext uri="{D42A27DB-BD31-4B8C-83A1-F6EECF244321}">
                <p14:modId xmlns:p14="http://schemas.microsoft.com/office/powerpoint/2010/main" val="3148427905"/>
              </p:ext>
            </p:extLst>
          </p:nvPr>
        </p:nvGraphicFramePr>
        <p:xfrm>
          <a:off x="0" y="4955619"/>
          <a:ext cx="2262908" cy="1550985"/>
        </p:xfrm>
        <a:graphic>
          <a:graphicData uri="http://schemas.openxmlformats.org/drawingml/2006/table">
            <a:tbl>
              <a:tblPr firstRow="1" bandRow="1"/>
              <a:tblGrid>
                <a:gridCol w="1641609"/>
                <a:gridCol w="621299"/>
              </a:tblGrid>
              <a:tr h="310197">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l"/>
                      <a:r>
                        <a:rPr lang="es-HN" sz="800" b="1" dirty="0" smtClean="0">
                          <a:solidFill>
                            <a:schemeClr val="bg1"/>
                          </a:solidFill>
                        </a:rPr>
                        <a:t>Población Edad Trabajar</a:t>
                      </a:r>
                      <a:endParaRPr lang="es-HN" sz="800" b="1" dirty="0">
                        <a:solidFill>
                          <a:schemeClr val="bg1"/>
                        </a:solidFill>
                      </a:endParaRPr>
                    </a:p>
                  </a:txBody>
                  <a:tcPr marL="91412" marR="91412" marT="45717" marB="4571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r"/>
                      <a:r>
                        <a:rPr lang="es-HN" sz="800" b="1" dirty="0" smtClean="0">
                          <a:solidFill>
                            <a:schemeClr val="bg1"/>
                          </a:solidFill>
                        </a:rPr>
                        <a:t>6,496,542</a:t>
                      </a:r>
                      <a:endParaRPr lang="es-HN" sz="800" b="1" dirty="0">
                        <a:solidFill>
                          <a:schemeClr val="bg1"/>
                        </a:solidFill>
                      </a:endParaRPr>
                    </a:p>
                  </a:txBody>
                  <a:tcPr marL="91412" marR="91412" marT="45717" marB="4571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1019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s-HN" sz="800" b="1" dirty="0" smtClean="0"/>
                        <a:t>Población Económicamente</a:t>
                      </a:r>
                      <a:r>
                        <a:rPr lang="es-HN" sz="800" b="1" baseline="0" dirty="0" smtClean="0"/>
                        <a:t> Activa</a:t>
                      </a:r>
                      <a:endParaRPr lang="es-HN" sz="800" b="1" dirty="0">
                        <a:solidFill>
                          <a:schemeClr val="tx1"/>
                        </a:solidFill>
                      </a:endParaRPr>
                    </a:p>
                  </a:txBody>
                  <a:tcPr marL="91412" marR="91412" marT="45717" marB="4571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r>
                        <a:rPr lang="es-HN" sz="800" b="1" dirty="0" smtClean="0"/>
                        <a:t>3,369,919</a:t>
                      </a:r>
                      <a:endParaRPr lang="es-HN" sz="800" b="1" dirty="0">
                        <a:solidFill>
                          <a:schemeClr val="tx1"/>
                        </a:solidFill>
                      </a:endParaRPr>
                    </a:p>
                  </a:txBody>
                  <a:tcPr marL="91412" marR="91412" marT="45717" marB="4571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1019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s-HN" sz="800" b="1" dirty="0" smtClean="0"/>
                        <a:t>Población Ocupada</a:t>
                      </a:r>
                      <a:endParaRPr lang="es-HN" sz="800" b="1" dirty="0">
                        <a:solidFill>
                          <a:schemeClr val="bg1"/>
                        </a:solidFill>
                      </a:endParaRPr>
                    </a:p>
                  </a:txBody>
                  <a:tcPr marL="91412" marR="91412" marT="45717" marB="457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r>
                        <a:rPr lang="es-HN" sz="800" b="1" dirty="0" smtClean="0"/>
                        <a:t>3,226,135</a:t>
                      </a:r>
                      <a:endParaRPr lang="es-HN" sz="800" b="1" dirty="0">
                        <a:solidFill>
                          <a:schemeClr val="bg1"/>
                        </a:solidFill>
                      </a:endParaRPr>
                    </a:p>
                  </a:txBody>
                  <a:tcPr marL="91412" marR="91412" marT="45717" marB="457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1019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s-HN" sz="800" b="1" dirty="0" smtClean="0"/>
                        <a:t>Ocupados</a:t>
                      </a:r>
                      <a:r>
                        <a:rPr lang="es-HN" sz="800" b="1" baseline="0" dirty="0" smtClean="0"/>
                        <a:t> con </a:t>
                      </a:r>
                      <a:r>
                        <a:rPr lang="es-HN" sz="800" b="1" baseline="0" dirty="0" err="1" smtClean="0"/>
                        <a:t>SubEmpleo</a:t>
                      </a:r>
                      <a:endParaRPr lang="es-HN" sz="800" b="1" dirty="0"/>
                    </a:p>
                  </a:txBody>
                  <a:tcPr marL="91412" marR="91412" marT="45717" marB="457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r>
                        <a:rPr lang="es-HN" sz="800" b="1" dirty="0" smtClean="0"/>
                        <a:t>1,504,944</a:t>
                      </a:r>
                      <a:endParaRPr lang="es-HN" sz="800" b="1" dirty="0"/>
                    </a:p>
                  </a:txBody>
                  <a:tcPr marL="91412" marR="91412" marT="45717" marB="457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1019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s-HN" sz="800" b="1" dirty="0" smtClean="0"/>
                        <a:t>Población</a:t>
                      </a:r>
                      <a:r>
                        <a:rPr lang="es-HN" sz="800" b="1" baseline="0" dirty="0" smtClean="0"/>
                        <a:t> Inactiva</a:t>
                      </a:r>
                      <a:endParaRPr lang="es-HN" sz="800" b="1" dirty="0"/>
                    </a:p>
                  </a:txBody>
                  <a:tcPr marL="91412" marR="91412" marT="45717" marB="45717">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r>
                        <a:rPr lang="es-HN" sz="800" b="1" dirty="0" smtClean="0"/>
                        <a:t>3,126,624</a:t>
                      </a:r>
                      <a:endParaRPr lang="es-HN" sz="800" b="1" dirty="0"/>
                    </a:p>
                  </a:txBody>
                  <a:tcPr marL="91412" marR="91412" marT="45717" marB="45717">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11" name="1 Rectángulo"/>
          <p:cNvSpPr/>
          <p:nvPr/>
        </p:nvSpPr>
        <p:spPr>
          <a:xfrm>
            <a:off x="6378871" y="4187814"/>
            <a:ext cx="2752436" cy="2433368"/>
          </a:xfrm>
          <a:prstGeom prst="rect">
            <a:avLst/>
          </a:prstGeom>
          <a:solidFill>
            <a:schemeClr val="accent2">
              <a:lumMod val="20000"/>
              <a:lumOff val="80000"/>
            </a:schemeClr>
          </a:solidFill>
        </p:spPr>
        <p:txBody>
          <a:bodyPr wrap="square" lIns="91416" tIns="45707" rIns="91416" bIns="45707">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796" indent="-342796" algn="ctr" defTabSz="914125" fontAlgn="auto">
              <a:lnSpc>
                <a:spcPct val="90000"/>
              </a:lnSpc>
              <a:spcBef>
                <a:spcPts val="225"/>
              </a:spcBef>
              <a:spcAft>
                <a:spcPts val="0"/>
              </a:spcAft>
              <a:buSzPts val="1000"/>
              <a:buFont typeface="Symbol"/>
              <a:buChar char=""/>
              <a:tabLst>
                <a:tab pos="457064" algn="l"/>
              </a:tabLst>
            </a:pPr>
            <a:r>
              <a:rPr lang="es-ES" sz="1050" b="1" kern="0" spc="-150" dirty="0" smtClean="0">
                <a:solidFill>
                  <a:srgbClr val="444444"/>
                </a:solidFill>
                <a:latin typeface="Arial" pitchFamily="34" charset="0"/>
                <a:ea typeface="Times New Roman"/>
                <a:cs typeface="Arial" pitchFamily="34" charset="0"/>
              </a:rPr>
              <a:t>8 5.  4 %</a:t>
            </a:r>
            <a:endParaRPr lang="es-HN" sz="1050" b="1" kern="0" dirty="0">
              <a:solidFill>
                <a:srgbClr val="444444"/>
              </a:solidFill>
              <a:latin typeface="Arial" pitchFamily="34" charset="0"/>
              <a:ea typeface="Calibri"/>
              <a:cs typeface="Arial" pitchFamily="34" charset="0"/>
            </a:endParaRPr>
          </a:p>
          <a:p>
            <a:pPr marL="457064" algn="ctr" defTabSz="914125" fontAlgn="auto">
              <a:lnSpc>
                <a:spcPct val="150000"/>
              </a:lnSpc>
              <a:spcBef>
                <a:spcPts val="0"/>
              </a:spcBef>
              <a:spcAft>
                <a:spcPts val="1000"/>
              </a:spcAft>
            </a:pPr>
            <a:r>
              <a:rPr lang="es-ES" sz="1050" b="1" kern="0" dirty="0">
                <a:solidFill>
                  <a:srgbClr val="666666"/>
                </a:solidFill>
                <a:latin typeface="Arial" pitchFamily="34" charset="0"/>
                <a:ea typeface="Times New Roman"/>
                <a:cs typeface="Arial" pitchFamily="34" charset="0"/>
              </a:rPr>
              <a:t>Tasa de alfabetismo en adultos </a:t>
            </a:r>
            <a:endParaRPr lang="es-ES" sz="1050" b="1" kern="0" dirty="0" smtClean="0">
              <a:solidFill>
                <a:srgbClr val="666666"/>
              </a:solidFill>
              <a:latin typeface="Arial" pitchFamily="34" charset="0"/>
              <a:ea typeface="Times New Roman"/>
              <a:cs typeface="Arial" pitchFamily="34" charset="0"/>
            </a:endParaRPr>
          </a:p>
          <a:p>
            <a:pPr algn="ctr" defTabSz="914125" fontAlgn="auto">
              <a:spcBef>
                <a:spcPts val="0"/>
              </a:spcBef>
              <a:spcAft>
                <a:spcPts val="0"/>
              </a:spcAft>
            </a:pPr>
            <a:r>
              <a:rPr lang="es-ES" sz="1050" b="1" dirty="0" smtClean="0">
                <a:solidFill>
                  <a:srgbClr val="2F2B20"/>
                </a:solidFill>
                <a:latin typeface="Arial" pitchFamily="34" charset="0"/>
                <a:ea typeface="ＭＳ Ｐゴシック" pitchFamily="34" charset="-128"/>
                <a:cs typeface="Arial" pitchFamily="34" charset="0"/>
              </a:rPr>
              <a:t>23</a:t>
            </a:r>
            <a:endParaRPr lang="es-HN" sz="1050" b="1" kern="0" dirty="0" smtClean="0">
              <a:solidFill>
                <a:sysClr val="windowText" lastClr="000000"/>
              </a:solidFill>
              <a:latin typeface="Arial" pitchFamily="34" charset="0"/>
              <a:cs typeface="Arial" pitchFamily="34" charset="0"/>
            </a:endParaRPr>
          </a:p>
          <a:p>
            <a:pPr algn="ctr" defTabSz="914125" fontAlgn="auto">
              <a:spcBef>
                <a:spcPts val="0"/>
              </a:spcBef>
              <a:spcAft>
                <a:spcPts val="0"/>
              </a:spcAft>
            </a:pPr>
            <a:r>
              <a:rPr lang="es-ES" sz="1050" b="1" dirty="0" smtClean="0">
                <a:solidFill>
                  <a:srgbClr val="2F2B20"/>
                </a:solidFill>
                <a:latin typeface="Arial" pitchFamily="34" charset="0"/>
                <a:ea typeface="ＭＳ Ｐゴシック" pitchFamily="34" charset="-128"/>
                <a:cs typeface="Arial" pitchFamily="34" charset="0"/>
              </a:rPr>
              <a:t>Tasa </a:t>
            </a:r>
            <a:r>
              <a:rPr lang="es-ES" sz="1050" b="1" dirty="0">
                <a:solidFill>
                  <a:srgbClr val="2F2B20"/>
                </a:solidFill>
                <a:latin typeface="Arial" pitchFamily="34" charset="0"/>
                <a:ea typeface="ＭＳ Ｐゴシック" pitchFamily="34" charset="-128"/>
                <a:cs typeface="Arial" pitchFamily="34" charset="0"/>
              </a:rPr>
              <a:t>de mortalidad infantil (muertes </a:t>
            </a:r>
          </a:p>
          <a:p>
            <a:pPr algn="ctr" defTabSz="914125" fontAlgn="auto">
              <a:spcBef>
                <a:spcPts val="0"/>
              </a:spcBef>
              <a:spcAft>
                <a:spcPts val="0"/>
              </a:spcAft>
            </a:pPr>
            <a:r>
              <a:rPr lang="es-ES" sz="1050" b="1" dirty="0">
                <a:solidFill>
                  <a:srgbClr val="2F2B20"/>
                </a:solidFill>
                <a:latin typeface="Arial" pitchFamily="34" charset="0"/>
                <a:ea typeface="ＭＳ Ｐゴシック" pitchFamily="34" charset="-128"/>
                <a:cs typeface="Arial" pitchFamily="34" charset="0"/>
              </a:rPr>
              <a:t>por cada 1,000 nacidos vivos (2006))</a:t>
            </a:r>
            <a:endParaRPr lang="es-HN" sz="1050" b="1" kern="0" dirty="0">
              <a:solidFill>
                <a:sysClr val="windowText" lastClr="000000"/>
              </a:solidFill>
              <a:latin typeface="Arial" pitchFamily="34" charset="0"/>
              <a:cs typeface="Arial" pitchFamily="34" charset="0"/>
            </a:endParaRPr>
          </a:p>
          <a:p>
            <a:pPr algn="ctr" defTabSz="914125" fontAlgn="auto">
              <a:spcBef>
                <a:spcPts val="0"/>
              </a:spcBef>
              <a:spcAft>
                <a:spcPts val="0"/>
              </a:spcAft>
            </a:pPr>
            <a:endParaRPr lang="es-HN" sz="1050" b="1" kern="0" dirty="0">
              <a:solidFill>
                <a:sysClr val="windowText" lastClr="000000"/>
              </a:solidFill>
              <a:latin typeface="Arial" pitchFamily="34" charset="0"/>
              <a:cs typeface="Arial" pitchFamily="34" charset="0"/>
            </a:endParaRPr>
          </a:p>
          <a:p>
            <a:pPr algn="ctr" defTabSz="914125" fontAlgn="auto">
              <a:spcBef>
                <a:spcPts val="0"/>
              </a:spcBef>
              <a:spcAft>
                <a:spcPts val="0"/>
              </a:spcAft>
            </a:pPr>
            <a:r>
              <a:rPr lang="es-ES" sz="1050" b="1" dirty="0">
                <a:solidFill>
                  <a:srgbClr val="2F2B20"/>
                </a:solidFill>
                <a:latin typeface="Arial" pitchFamily="34" charset="0"/>
                <a:ea typeface="ＭＳ Ｐゴシック" pitchFamily="34" charset="-128"/>
                <a:cs typeface="Arial" pitchFamily="34" charset="0"/>
              </a:rPr>
              <a:t>85.1%</a:t>
            </a:r>
            <a:endParaRPr lang="es-HN" sz="1050" b="1" kern="0" dirty="0">
              <a:solidFill>
                <a:sysClr val="windowText" lastClr="000000"/>
              </a:solidFill>
              <a:latin typeface="Arial" pitchFamily="34" charset="0"/>
              <a:cs typeface="Arial" pitchFamily="34" charset="0"/>
            </a:endParaRPr>
          </a:p>
          <a:p>
            <a:pPr algn="ctr" defTabSz="914125" fontAlgn="auto">
              <a:spcBef>
                <a:spcPts val="0"/>
              </a:spcBef>
              <a:spcAft>
                <a:spcPts val="0"/>
              </a:spcAft>
            </a:pPr>
            <a:r>
              <a:rPr lang="es-ES" sz="1050" b="1" dirty="0">
                <a:solidFill>
                  <a:srgbClr val="2F2B20"/>
                </a:solidFill>
                <a:latin typeface="Arial" pitchFamily="34" charset="0"/>
                <a:ea typeface="ＭＳ Ｐゴシック" pitchFamily="34" charset="-128"/>
                <a:cs typeface="Arial" pitchFamily="34" charset="0"/>
              </a:rPr>
              <a:t>Hogares que poseen teléfono celular (2012)</a:t>
            </a:r>
          </a:p>
          <a:p>
            <a:pPr algn="ctr" defTabSz="914125" fontAlgn="auto">
              <a:spcBef>
                <a:spcPts val="0"/>
              </a:spcBef>
              <a:spcAft>
                <a:spcPts val="0"/>
              </a:spcAft>
            </a:pPr>
            <a:endParaRPr lang="es-HN" sz="1050" b="1" kern="0" dirty="0">
              <a:solidFill>
                <a:sysClr val="windowText" lastClr="000000"/>
              </a:solidFill>
              <a:latin typeface="Arial" pitchFamily="34" charset="0"/>
              <a:cs typeface="Arial" pitchFamily="34" charset="0"/>
            </a:endParaRPr>
          </a:p>
          <a:p>
            <a:pPr algn="ctr" defTabSz="914125" fontAlgn="auto">
              <a:spcBef>
                <a:spcPts val="0"/>
              </a:spcBef>
              <a:spcAft>
                <a:spcPts val="0"/>
              </a:spcAft>
            </a:pPr>
            <a:r>
              <a:rPr lang="es-ES" sz="1050" b="1" dirty="0">
                <a:solidFill>
                  <a:srgbClr val="2F2B20"/>
                </a:solidFill>
                <a:latin typeface="Arial" pitchFamily="34" charset="0"/>
                <a:ea typeface="ＭＳ Ｐゴシック" pitchFamily="34" charset="-128"/>
                <a:cs typeface="Arial" pitchFamily="34" charset="0"/>
              </a:rPr>
              <a:t>16.5%</a:t>
            </a:r>
            <a:endParaRPr lang="es-HN" sz="1050" b="1" kern="0" dirty="0">
              <a:solidFill>
                <a:sysClr val="windowText" lastClr="000000"/>
              </a:solidFill>
              <a:latin typeface="Arial" pitchFamily="34" charset="0"/>
              <a:cs typeface="Arial" pitchFamily="34" charset="0"/>
            </a:endParaRPr>
          </a:p>
          <a:p>
            <a:pPr algn="ctr" defTabSz="914125" fontAlgn="auto">
              <a:spcBef>
                <a:spcPts val="0"/>
              </a:spcBef>
              <a:spcAft>
                <a:spcPts val="0"/>
              </a:spcAft>
            </a:pPr>
            <a:r>
              <a:rPr lang="es-ES" sz="1050" b="1" dirty="0">
                <a:solidFill>
                  <a:srgbClr val="2F2B20"/>
                </a:solidFill>
                <a:latin typeface="Arial" pitchFamily="34" charset="0"/>
                <a:ea typeface="ＭＳ Ｐゴシック" pitchFamily="34" charset="-128"/>
                <a:cs typeface="Arial" pitchFamily="34" charset="0"/>
              </a:rPr>
              <a:t>Hogares que poseen computadora (2012</a:t>
            </a:r>
            <a:r>
              <a:rPr lang="es-ES" sz="1050" b="1" dirty="0" smtClean="0">
                <a:solidFill>
                  <a:srgbClr val="2F2B20"/>
                </a:solidFill>
                <a:latin typeface="Arial" pitchFamily="34" charset="0"/>
                <a:ea typeface="ＭＳ Ｐゴシック" pitchFamily="34" charset="-128"/>
                <a:cs typeface="Arial" pitchFamily="34" charset="0"/>
              </a:rPr>
              <a:t>)</a:t>
            </a:r>
            <a:endParaRPr lang="es-HN" sz="1050" b="1" kern="0" dirty="0">
              <a:solidFill>
                <a:sysClr val="windowText" lastClr="000000"/>
              </a:solidFill>
              <a:latin typeface="Arial" pitchFamily="34" charset="0"/>
              <a:ea typeface="Calibri"/>
              <a:cs typeface="Arial" pitchFamily="34" charset="0"/>
            </a:endParaRPr>
          </a:p>
        </p:txBody>
      </p:sp>
      <p:sp>
        <p:nvSpPr>
          <p:cNvPr id="12" name="1 Rectángulo"/>
          <p:cNvSpPr/>
          <p:nvPr/>
        </p:nvSpPr>
        <p:spPr>
          <a:xfrm>
            <a:off x="7" y="2"/>
            <a:ext cx="2530763" cy="1302318"/>
          </a:xfrm>
          <a:prstGeom prst="rect">
            <a:avLst/>
          </a:prstGeom>
          <a:solidFill>
            <a:schemeClr val="accent5">
              <a:lumMod val="20000"/>
              <a:lumOff val="80000"/>
            </a:schemeClr>
          </a:solidFill>
        </p:spPr>
        <p:txBody>
          <a:bodyPr wrap="square" lIns="91416" tIns="45707" rIns="91416" bIns="45707">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796" indent="-342796" algn="ctr" defTabSz="914125" fontAlgn="auto">
              <a:lnSpc>
                <a:spcPct val="90000"/>
              </a:lnSpc>
              <a:spcBef>
                <a:spcPts val="225"/>
              </a:spcBef>
              <a:spcAft>
                <a:spcPts val="0"/>
              </a:spcAft>
              <a:buSzPts val="1000"/>
              <a:buFont typeface="Symbol"/>
              <a:buChar char=""/>
              <a:tabLst>
                <a:tab pos="457064" algn="l"/>
              </a:tabLst>
            </a:pPr>
            <a:r>
              <a:rPr lang="es-ES" b="1" kern="0" spc="-150" dirty="0" smtClean="0">
                <a:solidFill>
                  <a:srgbClr val="444444"/>
                </a:solidFill>
                <a:latin typeface="Arial" pitchFamily="34" charset="0"/>
                <a:ea typeface="Times New Roman"/>
                <a:cs typeface="Arial" pitchFamily="34" charset="0"/>
              </a:rPr>
              <a:t>3 . 6 %</a:t>
            </a:r>
            <a:endParaRPr lang="es-HN" b="1" kern="0" dirty="0">
              <a:solidFill>
                <a:srgbClr val="444444"/>
              </a:solidFill>
              <a:latin typeface="Arial" pitchFamily="34" charset="0"/>
              <a:ea typeface="Calibri"/>
              <a:cs typeface="Arial" pitchFamily="34" charset="0"/>
            </a:endParaRPr>
          </a:p>
          <a:p>
            <a:pPr marL="457064" algn="ctr" defTabSz="914125" fontAlgn="auto">
              <a:lnSpc>
                <a:spcPct val="150000"/>
              </a:lnSpc>
              <a:spcBef>
                <a:spcPts val="0"/>
              </a:spcBef>
              <a:spcAft>
                <a:spcPts val="1000"/>
              </a:spcAft>
            </a:pPr>
            <a:r>
              <a:rPr lang="es-ES" b="1" kern="0" dirty="0">
                <a:solidFill>
                  <a:srgbClr val="666666"/>
                </a:solidFill>
                <a:latin typeface="Arial" pitchFamily="34" charset="0"/>
                <a:ea typeface="Times New Roman"/>
                <a:cs typeface="Arial" pitchFamily="34" charset="0"/>
              </a:rPr>
              <a:t>Desempleo abierto (2012)</a:t>
            </a:r>
            <a:endParaRPr lang="es-HN" b="1" kern="0" dirty="0">
              <a:solidFill>
                <a:sysClr val="windowText" lastClr="000000"/>
              </a:solidFill>
              <a:latin typeface="Arial" pitchFamily="34" charset="0"/>
              <a:ea typeface="Calibri"/>
              <a:cs typeface="Arial" pitchFamily="34" charset="0"/>
            </a:endParaRPr>
          </a:p>
          <a:p>
            <a:pPr marL="342796" indent="-342796" algn="ctr" defTabSz="914125" fontAlgn="auto">
              <a:lnSpc>
                <a:spcPct val="90000"/>
              </a:lnSpc>
              <a:spcBef>
                <a:spcPts val="225"/>
              </a:spcBef>
              <a:spcAft>
                <a:spcPts val="0"/>
              </a:spcAft>
              <a:buSzPts val="1000"/>
              <a:buFont typeface="Symbol"/>
              <a:buChar char=""/>
              <a:tabLst>
                <a:tab pos="457064" algn="l"/>
              </a:tabLst>
            </a:pPr>
            <a:r>
              <a:rPr lang="es-ES" b="1" kern="0" spc="-150" dirty="0" smtClean="0">
                <a:solidFill>
                  <a:srgbClr val="444444"/>
                </a:solidFill>
                <a:latin typeface="Arial" pitchFamily="34" charset="0"/>
                <a:ea typeface="Times New Roman"/>
                <a:cs typeface="Arial" pitchFamily="34" charset="0"/>
              </a:rPr>
              <a:t>5 4 . 1</a:t>
            </a:r>
            <a:r>
              <a:rPr lang="es-ES" b="1" kern="0" spc="-150" dirty="0">
                <a:solidFill>
                  <a:srgbClr val="444444"/>
                </a:solidFill>
                <a:latin typeface="Arial" pitchFamily="34" charset="0"/>
                <a:ea typeface="Times New Roman"/>
                <a:cs typeface="Arial" pitchFamily="34" charset="0"/>
              </a:rPr>
              <a:t>%</a:t>
            </a:r>
            <a:endParaRPr lang="es-HN" b="1" kern="0" dirty="0">
              <a:solidFill>
                <a:srgbClr val="444444"/>
              </a:solidFill>
              <a:latin typeface="Arial" pitchFamily="34" charset="0"/>
              <a:ea typeface="Calibri"/>
              <a:cs typeface="Arial" pitchFamily="34" charset="0"/>
            </a:endParaRPr>
          </a:p>
          <a:p>
            <a:pPr marL="457064" algn="ctr" defTabSz="914125" fontAlgn="auto">
              <a:lnSpc>
                <a:spcPct val="150000"/>
              </a:lnSpc>
              <a:spcBef>
                <a:spcPts val="0"/>
              </a:spcBef>
              <a:spcAft>
                <a:spcPts val="1000"/>
              </a:spcAft>
            </a:pPr>
            <a:r>
              <a:rPr lang="es-ES" b="1" kern="0" dirty="0">
                <a:solidFill>
                  <a:srgbClr val="666666"/>
                </a:solidFill>
                <a:latin typeface="Arial" pitchFamily="34" charset="0"/>
                <a:ea typeface="Times New Roman"/>
                <a:cs typeface="Arial" pitchFamily="34" charset="0"/>
              </a:rPr>
              <a:t>Población subempleada (2012</a:t>
            </a:r>
            <a:r>
              <a:rPr lang="es-ES" b="1" kern="0" dirty="0" smtClean="0">
                <a:solidFill>
                  <a:srgbClr val="666666"/>
                </a:solidFill>
                <a:latin typeface="Arial" pitchFamily="34" charset="0"/>
                <a:ea typeface="Times New Roman"/>
                <a:cs typeface="Arial" pitchFamily="34" charset="0"/>
              </a:rPr>
              <a:t>)</a:t>
            </a:r>
            <a:endParaRPr lang="es-ES" b="1" kern="0" dirty="0">
              <a:solidFill>
                <a:srgbClr val="666666"/>
              </a:solidFill>
              <a:latin typeface="Arial" pitchFamily="34" charset="0"/>
              <a:ea typeface="Calibri"/>
              <a:cs typeface="Arial" pitchFamily="34" charset="0"/>
            </a:endParaRPr>
          </a:p>
          <a:p>
            <a:pPr marL="457064" algn="ctr" defTabSz="914125" fontAlgn="auto">
              <a:lnSpc>
                <a:spcPct val="150000"/>
              </a:lnSpc>
              <a:spcBef>
                <a:spcPts val="0"/>
              </a:spcBef>
              <a:spcAft>
                <a:spcPts val="1000"/>
              </a:spcAft>
            </a:pPr>
            <a:endParaRPr lang="es-ES" b="1" kern="0" dirty="0">
              <a:solidFill>
                <a:srgbClr val="666666"/>
              </a:solidFill>
              <a:latin typeface="Arial" pitchFamily="34" charset="0"/>
              <a:ea typeface="Calibri"/>
              <a:cs typeface="Arial" pitchFamily="34" charset="0"/>
            </a:endParaRPr>
          </a:p>
          <a:p>
            <a:pPr marL="457064" algn="ctr" defTabSz="914125" fontAlgn="auto">
              <a:lnSpc>
                <a:spcPct val="150000"/>
              </a:lnSpc>
              <a:spcBef>
                <a:spcPts val="0"/>
              </a:spcBef>
              <a:spcAft>
                <a:spcPts val="1000"/>
              </a:spcAft>
            </a:pPr>
            <a:endParaRPr lang="es-HN" b="1" kern="0" dirty="0">
              <a:solidFill>
                <a:sysClr val="windowText" lastClr="000000"/>
              </a:solidFill>
              <a:latin typeface="Arial" pitchFamily="34" charset="0"/>
              <a:ea typeface="Calibri"/>
              <a:cs typeface="Arial" pitchFamily="34" charset="0"/>
            </a:endParaRPr>
          </a:p>
        </p:txBody>
      </p:sp>
      <p:sp>
        <p:nvSpPr>
          <p:cNvPr id="13" name="1 Rectángulo"/>
          <p:cNvSpPr/>
          <p:nvPr/>
        </p:nvSpPr>
        <p:spPr>
          <a:xfrm>
            <a:off x="7256318" y="-11536"/>
            <a:ext cx="1874989" cy="1472036"/>
          </a:xfrm>
          <a:prstGeom prst="rect">
            <a:avLst/>
          </a:prstGeom>
          <a:solidFill>
            <a:schemeClr val="accent3">
              <a:lumMod val="20000"/>
              <a:lumOff val="80000"/>
            </a:schemeClr>
          </a:solidFill>
        </p:spPr>
        <p:txBody>
          <a:bodyPr wrap="square" lIns="91416" tIns="45707" rIns="91416" bIns="45707">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125" fontAlgn="auto">
              <a:lnSpc>
                <a:spcPct val="115000"/>
              </a:lnSpc>
              <a:spcBef>
                <a:spcPts val="0"/>
              </a:spcBef>
              <a:spcAft>
                <a:spcPts val="1000"/>
              </a:spcAft>
            </a:pPr>
            <a:r>
              <a:rPr lang="es-ES" sz="1000" b="1" kern="0" dirty="0">
                <a:solidFill>
                  <a:sysClr val="windowText" lastClr="000000"/>
                </a:solidFill>
                <a:latin typeface="Arial" pitchFamily="34" charset="0"/>
                <a:ea typeface="Calibri"/>
                <a:cs typeface="Arial" pitchFamily="34" charset="0"/>
              </a:rPr>
              <a:t> </a:t>
            </a:r>
            <a:r>
              <a:rPr lang="es-ES" sz="1000" b="1" kern="0" spc="-150" dirty="0">
                <a:solidFill>
                  <a:srgbClr val="444444"/>
                </a:solidFill>
                <a:latin typeface="Arial" pitchFamily="34" charset="0"/>
                <a:ea typeface="Times New Roman"/>
                <a:cs typeface="Arial" pitchFamily="34" charset="0"/>
              </a:rPr>
              <a:t>2. </a:t>
            </a:r>
            <a:r>
              <a:rPr lang="es-ES" sz="1000" b="1" kern="0" spc="-150" dirty="0" smtClean="0">
                <a:solidFill>
                  <a:srgbClr val="444444"/>
                </a:solidFill>
                <a:latin typeface="Arial" pitchFamily="34" charset="0"/>
                <a:ea typeface="Times New Roman"/>
                <a:cs typeface="Arial" pitchFamily="34" charset="0"/>
              </a:rPr>
              <a:t>.  0 3  %</a:t>
            </a:r>
            <a:endParaRPr lang="es-HN" sz="1000" b="1" kern="0" dirty="0">
              <a:solidFill>
                <a:srgbClr val="444444"/>
              </a:solidFill>
              <a:latin typeface="Arial" pitchFamily="34" charset="0"/>
              <a:ea typeface="Calibri"/>
              <a:cs typeface="Arial" pitchFamily="34" charset="0"/>
            </a:endParaRPr>
          </a:p>
          <a:p>
            <a:pPr algn="ctr" defTabSz="914125" fontAlgn="auto">
              <a:lnSpc>
                <a:spcPct val="150000"/>
              </a:lnSpc>
              <a:spcBef>
                <a:spcPts val="0"/>
              </a:spcBef>
              <a:spcAft>
                <a:spcPts val="1000"/>
              </a:spcAft>
            </a:pPr>
            <a:r>
              <a:rPr lang="es-ES" sz="1000" b="1" kern="0" dirty="0">
                <a:solidFill>
                  <a:srgbClr val="666666"/>
                </a:solidFill>
                <a:latin typeface="Arial" pitchFamily="34" charset="0"/>
                <a:ea typeface="Times New Roman"/>
                <a:cs typeface="Arial" pitchFamily="34" charset="0"/>
              </a:rPr>
              <a:t>Tasa de crecimiento poblacional (2012</a:t>
            </a:r>
            <a:r>
              <a:rPr lang="es-ES" sz="1000" b="1" kern="0" dirty="0" smtClean="0">
                <a:solidFill>
                  <a:srgbClr val="666666"/>
                </a:solidFill>
                <a:latin typeface="Arial" pitchFamily="34" charset="0"/>
                <a:ea typeface="Times New Roman"/>
                <a:cs typeface="Arial" pitchFamily="34" charset="0"/>
              </a:rPr>
              <a:t>)</a:t>
            </a:r>
            <a:endParaRPr lang="es-HN" sz="1000" b="1" kern="0" dirty="0">
              <a:solidFill>
                <a:sysClr val="windowText" lastClr="000000"/>
              </a:solidFill>
              <a:latin typeface="Arial" pitchFamily="34" charset="0"/>
              <a:ea typeface="Calibri"/>
              <a:cs typeface="Arial" pitchFamily="34" charset="0"/>
            </a:endParaRPr>
          </a:p>
          <a:p>
            <a:pPr algn="ctr" defTabSz="914125" fontAlgn="auto">
              <a:lnSpc>
                <a:spcPct val="90000"/>
              </a:lnSpc>
              <a:spcBef>
                <a:spcPts val="225"/>
              </a:spcBef>
              <a:spcAft>
                <a:spcPts val="0"/>
              </a:spcAft>
              <a:buSzPts val="1000"/>
              <a:buFont typeface="Symbol"/>
              <a:buChar char=""/>
              <a:tabLst>
                <a:tab pos="457064" algn="l"/>
              </a:tabLst>
            </a:pPr>
            <a:r>
              <a:rPr lang="es-ES" sz="1000" b="1" kern="0" spc="-150" dirty="0" smtClean="0">
                <a:solidFill>
                  <a:srgbClr val="444444"/>
                </a:solidFill>
                <a:latin typeface="Arial" pitchFamily="34" charset="0"/>
                <a:ea typeface="Times New Roman"/>
                <a:cs typeface="Arial" pitchFamily="34" charset="0"/>
              </a:rPr>
              <a:t>6 6.  5 %</a:t>
            </a:r>
            <a:endParaRPr lang="es-HN" sz="1000" b="1" kern="0" dirty="0">
              <a:solidFill>
                <a:srgbClr val="444444"/>
              </a:solidFill>
              <a:latin typeface="Arial" pitchFamily="34" charset="0"/>
              <a:ea typeface="Calibri"/>
              <a:cs typeface="Arial" pitchFamily="34" charset="0"/>
            </a:endParaRPr>
          </a:p>
          <a:p>
            <a:pPr algn="ctr" defTabSz="914125" fontAlgn="auto">
              <a:lnSpc>
                <a:spcPct val="150000"/>
              </a:lnSpc>
              <a:spcBef>
                <a:spcPts val="0"/>
              </a:spcBef>
              <a:spcAft>
                <a:spcPts val="1000"/>
              </a:spcAft>
            </a:pPr>
            <a:r>
              <a:rPr lang="es-ES" sz="1000" b="1" kern="0" dirty="0">
                <a:solidFill>
                  <a:srgbClr val="666666"/>
                </a:solidFill>
                <a:latin typeface="Arial" pitchFamily="34" charset="0"/>
                <a:ea typeface="Times New Roman"/>
                <a:cs typeface="Arial" pitchFamily="34" charset="0"/>
              </a:rPr>
              <a:t>Hogares en pobreza (2012</a:t>
            </a:r>
            <a:r>
              <a:rPr lang="es-ES" sz="1000" b="1" kern="0" dirty="0" smtClean="0">
                <a:solidFill>
                  <a:srgbClr val="666666"/>
                </a:solidFill>
                <a:latin typeface="Arial" pitchFamily="34" charset="0"/>
                <a:ea typeface="Times New Roman"/>
                <a:cs typeface="Arial" pitchFamily="34" charset="0"/>
              </a:rPr>
              <a:t>)</a:t>
            </a:r>
            <a:endParaRPr lang="es-HN" sz="1000" b="1" kern="0" dirty="0">
              <a:solidFill>
                <a:sysClr val="windowText" lastClr="000000"/>
              </a:solidFill>
              <a:latin typeface="Arial" pitchFamily="34" charset="0"/>
              <a:ea typeface="Calibri"/>
              <a:cs typeface="Arial" pitchFamily="34" charset="0"/>
            </a:endParaRPr>
          </a:p>
        </p:txBody>
      </p:sp>
      <p:pic>
        <p:nvPicPr>
          <p:cNvPr id="372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880" y="2141918"/>
            <a:ext cx="548553" cy="29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982" y="2746374"/>
            <a:ext cx="387927" cy="48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168535484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rdoñez\Pictures\FOTOGRAFIAS1\Ceiba\Carnaval de la Cei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182" y="1828801"/>
            <a:ext cx="2505075" cy="320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dordoñez\Pictures\FOTOGRAFIAS2\Copan Ruinas\Vista del Parque arqueologico de Copan Rui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248152"/>
            <a:ext cx="3333750" cy="2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Users\dordoñez\Pictures\FOTOGRAFIAS2\Copan Ruinas\Guacamayas en Parque Arqueologoico Cop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9"/>
            <a:ext cx="33337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Users\dordoñez\Pictures\FOTOGRAFIAS1\Islas de la Bahia\Crucero en la Islas de la Bah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2422525"/>
            <a:ext cx="33337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Users\dordoñez\Pictures\FOTOGRAFIAS1\Choluteca\Pintor de Gallos en San Lorenz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4"/>
            <a:ext cx="3333750" cy="251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C:\Users\dordoñez\Pictures\FOTOGRAFIAS1\Comayagua\Prosecion Viernes Santo en Comayagu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1" y="9"/>
            <a:ext cx="2562224"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Users\dordoñez\Pictures\FOTOGRAFIAS1\FM\Cedro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0250" y="4160848"/>
            <a:ext cx="333375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C:\Users\dordoñez\Pictures\FOTOGRAFIAS2\FOTOGRAFIAS3\Santa Barbara\Parque Central Santa Barbara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 y="2517785"/>
            <a:ext cx="3333750"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Users\dordoñez\Pictures\FOTOGRAFIAS2\FOTOGRAFIAS3\Santa Barbara\Danza Folklorica en Ceguac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5176" y="5006984"/>
            <a:ext cx="2513013"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10771107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circle(in)">
                                      <p:cBhvr>
                                        <p:cTn id="11" dur="2000"/>
                                        <p:tgtEl>
                                          <p:spTgt spid="2052"/>
                                        </p:tgtEl>
                                      </p:cBhvr>
                                    </p:animEffect>
                                  </p:childTnLst>
                                </p:cTn>
                              </p:par>
                            </p:childTnLst>
                          </p:cTn>
                        </p:par>
                        <p:par>
                          <p:cTn id="12" fill="hold" nodeType="afterGroup">
                            <p:stCondLst>
                              <p:cond delay="4000"/>
                            </p:stCondLst>
                            <p:childTnLst>
                              <p:par>
                                <p:cTn id="13" presetID="4" presetClass="entr" presetSubtype="32" fill="hold" nodeType="after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box(out)">
                                      <p:cBhvr>
                                        <p:cTn id="15" dur="2000"/>
                                        <p:tgtEl>
                                          <p:spTgt spid="2057"/>
                                        </p:tgtEl>
                                      </p:cBhvr>
                                    </p:animEffect>
                                  </p:childTnLst>
                                </p:cTn>
                              </p:par>
                            </p:childTnLst>
                          </p:cTn>
                        </p:par>
                        <p:par>
                          <p:cTn id="16" fill="hold" nodeType="afterGroup">
                            <p:stCondLst>
                              <p:cond delay="6000"/>
                            </p:stCondLst>
                            <p:childTnLst>
                              <p:par>
                                <p:cTn id="17" presetID="31"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p:cTn id="19" dur="1000" fill="hold"/>
                                        <p:tgtEl>
                                          <p:spTgt spid="2053"/>
                                        </p:tgtEl>
                                        <p:attrNameLst>
                                          <p:attrName>ppt_w</p:attrName>
                                        </p:attrNameLst>
                                      </p:cBhvr>
                                      <p:tavLst>
                                        <p:tav tm="0">
                                          <p:val>
                                            <p:fltVal val="0"/>
                                          </p:val>
                                        </p:tav>
                                        <p:tav tm="100000">
                                          <p:val>
                                            <p:strVal val="#ppt_w"/>
                                          </p:val>
                                        </p:tav>
                                      </p:tavLst>
                                    </p:anim>
                                    <p:anim calcmode="lin" valueType="num">
                                      <p:cBhvr>
                                        <p:cTn id="20" dur="1000" fill="hold"/>
                                        <p:tgtEl>
                                          <p:spTgt spid="2053"/>
                                        </p:tgtEl>
                                        <p:attrNameLst>
                                          <p:attrName>ppt_h</p:attrName>
                                        </p:attrNameLst>
                                      </p:cBhvr>
                                      <p:tavLst>
                                        <p:tav tm="0">
                                          <p:val>
                                            <p:fltVal val="0"/>
                                          </p:val>
                                        </p:tav>
                                        <p:tav tm="100000">
                                          <p:val>
                                            <p:strVal val="#ppt_h"/>
                                          </p:val>
                                        </p:tav>
                                      </p:tavLst>
                                    </p:anim>
                                    <p:anim calcmode="lin" valueType="num">
                                      <p:cBhvr>
                                        <p:cTn id="21" dur="1000" fill="hold"/>
                                        <p:tgtEl>
                                          <p:spTgt spid="2053"/>
                                        </p:tgtEl>
                                        <p:attrNameLst>
                                          <p:attrName>style.rotation</p:attrName>
                                        </p:attrNameLst>
                                      </p:cBhvr>
                                      <p:tavLst>
                                        <p:tav tm="0">
                                          <p:val>
                                            <p:fltVal val="90"/>
                                          </p:val>
                                        </p:tav>
                                        <p:tav tm="100000">
                                          <p:val>
                                            <p:fltVal val="0"/>
                                          </p:val>
                                        </p:tav>
                                      </p:tavLst>
                                    </p:anim>
                                    <p:animEffect transition="in" filter="fade">
                                      <p:cBhvr>
                                        <p:cTn id="22" dur="1000"/>
                                        <p:tgtEl>
                                          <p:spTgt spid="2053"/>
                                        </p:tgtEl>
                                      </p:cBhvr>
                                    </p:animEffect>
                                  </p:childTnLst>
                                </p:cTn>
                              </p:par>
                            </p:childTnLst>
                          </p:cTn>
                        </p:par>
                        <p:par>
                          <p:cTn id="23" fill="hold" nodeType="afterGroup">
                            <p:stCondLst>
                              <p:cond delay="7000"/>
                            </p:stCondLst>
                            <p:childTnLst>
                              <p:par>
                                <p:cTn id="24" presetID="45" presetClass="entr" presetSubtype="0" fill="hold" nodeType="afterEffect">
                                  <p:stCondLst>
                                    <p:cond delay="0"/>
                                  </p:stCondLst>
                                  <p:childTnLst>
                                    <p:set>
                                      <p:cBhvr>
                                        <p:cTn id="25" dur="1" fill="hold">
                                          <p:stCondLst>
                                            <p:cond delay="0"/>
                                          </p:stCondLst>
                                        </p:cTn>
                                        <p:tgtEl>
                                          <p:spTgt spid="2058"/>
                                        </p:tgtEl>
                                        <p:attrNameLst>
                                          <p:attrName>style.visibility</p:attrName>
                                        </p:attrNameLst>
                                      </p:cBhvr>
                                      <p:to>
                                        <p:strVal val="visible"/>
                                      </p:to>
                                    </p:set>
                                    <p:animEffect transition="in" filter="fade">
                                      <p:cBhvr>
                                        <p:cTn id="26" dur="2000"/>
                                        <p:tgtEl>
                                          <p:spTgt spid="2058"/>
                                        </p:tgtEl>
                                      </p:cBhvr>
                                    </p:animEffect>
                                    <p:anim calcmode="lin" valueType="num">
                                      <p:cBhvr>
                                        <p:cTn id="27" dur="2000" fill="hold"/>
                                        <p:tgtEl>
                                          <p:spTgt spid="2058"/>
                                        </p:tgtEl>
                                        <p:attrNameLst>
                                          <p:attrName>ppt_w</p:attrName>
                                        </p:attrNameLst>
                                      </p:cBhvr>
                                      <p:tavLst>
                                        <p:tav tm="0" fmla="#ppt_w*sin(2.5*pi*$)">
                                          <p:val>
                                            <p:fltVal val="0"/>
                                          </p:val>
                                        </p:tav>
                                        <p:tav tm="100000">
                                          <p:val>
                                            <p:fltVal val="1"/>
                                          </p:val>
                                        </p:tav>
                                      </p:tavLst>
                                    </p:anim>
                                    <p:anim calcmode="lin" valueType="num">
                                      <p:cBhvr>
                                        <p:cTn id="28" dur="2000" fill="hold"/>
                                        <p:tgtEl>
                                          <p:spTgt spid="2058"/>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9000"/>
                            </p:stCondLst>
                            <p:childTnLst>
                              <p:par>
                                <p:cTn id="30" presetID="42" presetClass="entr" presetSubtype="0" fill="hold" nodeType="after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1000"/>
                                        <p:tgtEl>
                                          <p:spTgt spid="2056"/>
                                        </p:tgtEl>
                                      </p:cBhvr>
                                    </p:animEffect>
                                    <p:anim calcmode="lin" valueType="num">
                                      <p:cBhvr>
                                        <p:cTn id="33" dur="1000" fill="hold"/>
                                        <p:tgtEl>
                                          <p:spTgt spid="2056"/>
                                        </p:tgtEl>
                                        <p:attrNameLst>
                                          <p:attrName>ppt_x</p:attrName>
                                        </p:attrNameLst>
                                      </p:cBhvr>
                                      <p:tavLst>
                                        <p:tav tm="0">
                                          <p:val>
                                            <p:strVal val="#ppt_x"/>
                                          </p:val>
                                        </p:tav>
                                        <p:tav tm="100000">
                                          <p:val>
                                            <p:strVal val="#ppt_x"/>
                                          </p:val>
                                        </p:tav>
                                      </p:tavLst>
                                    </p:anim>
                                    <p:anim calcmode="lin" valueType="num">
                                      <p:cBhvr>
                                        <p:cTn id="34" dur="1000" fill="hold"/>
                                        <p:tgtEl>
                                          <p:spTgt spid="2056"/>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10000"/>
                            </p:stCondLst>
                            <p:childTnLst>
                              <p:par>
                                <p:cTn id="36" presetID="21" presetClass="entr" presetSubtype="8" fill="hold" nodeType="afterEffect">
                                  <p:stCondLst>
                                    <p:cond delay="0"/>
                                  </p:stCondLst>
                                  <p:childTnLst>
                                    <p:set>
                                      <p:cBhvr>
                                        <p:cTn id="37" dur="1" fill="hold">
                                          <p:stCondLst>
                                            <p:cond delay="0"/>
                                          </p:stCondLst>
                                        </p:cTn>
                                        <p:tgtEl>
                                          <p:spTgt spid="2059"/>
                                        </p:tgtEl>
                                        <p:attrNameLst>
                                          <p:attrName>style.visibility</p:attrName>
                                        </p:attrNameLst>
                                      </p:cBhvr>
                                      <p:to>
                                        <p:strVal val="visible"/>
                                      </p:to>
                                    </p:set>
                                    <p:animEffect transition="in" filter="wheel(8)">
                                      <p:cBhvr>
                                        <p:cTn id="38" dur="2000"/>
                                        <p:tgtEl>
                                          <p:spTgt spid="2059"/>
                                        </p:tgtEl>
                                      </p:cBhvr>
                                    </p:animEffect>
                                  </p:childTnLst>
                                </p:cTn>
                              </p:par>
                            </p:childTnLst>
                          </p:cTn>
                        </p:par>
                        <p:par>
                          <p:cTn id="39" fill="hold" nodeType="afterGroup">
                            <p:stCondLst>
                              <p:cond delay="12000"/>
                            </p:stCondLst>
                            <p:childTnLst>
                              <p:par>
                                <p:cTn id="40" presetID="21" presetClass="entr" presetSubtype="2" fill="hold" nodeType="after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wheel(2)">
                                      <p:cBhvr>
                                        <p:cTn id="42" dur="2000"/>
                                        <p:tgtEl>
                                          <p:spTgt spid="2055"/>
                                        </p:tgtEl>
                                      </p:cBhvr>
                                    </p:animEffect>
                                  </p:childTnLst>
                                </p:cTn>
                              </p:par>
                            </p:childTnLst>
                          </p:cTn>
                        </p:par>
                        <p:par>
                          <p:cTn id="43" fill="hold" nodeType="afterGroup">
                            <p:stCondLst>
                              <p:cond delay="14000"/>
                            </p:stCondLst>
                            <p:childTnLst>
                              <p:par>
                                <p:cTn id="44" presetID="26" presetClass="entr" presetSubtype="0" fill="hold" nodeType="after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wipe(down)">
                                      <p:cBhvr>
                                        <p:cTn id="46" dur="580">
                                          <p:stCondLst>
                                            <p:cond delay="0"/>
                                          </p:stCondLst>
                                        </p:cTn>
                                        <p:tgtEl>
                                          <p:spTgt spid="2054"/>
                                        </p:tgtEl>
                                      </p:cBhvr>
                                    </p:animEffect>
                                    <p:anim calcmode="lin" valueType="num">
                                      <p:cBhvr>
                                        <p:cTn id="47"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52" dur="26">
                                          <p:stCondLst>
                                            <p:cond delay="650"/>
                                          </p:stCondLst>
                                        </p:cTn>
                                        <p:tgtEl>
                                          <p:spTgt spid="2054"/>
                                        </p:tgtEl>
                                      </p:cBhvr>
                                      <p:to x="100000" y="60000"/>
                                    </p:animScale>
                                    <p:animScale>
                                      <p:cBhvr>
                                        <p:cTn id="53" dur="166" decel="50000">
                                          <p:stCondLst>
                                            <p:cond delay="676"/>
                                          </p:stCondLst>
                                        </p:cTn>
                                        <p:tgtEl>
                                          <p:spTgt spid="2054"/>
                                        </p:tgtEl>
                                      </p:cBhvr>
                                      <p:to x="100000" y="100000"/>
                                    </p:animScale>
                                    <p:animScale>
                                      <p:cBhvr>
                                        <p:cTn id="54" dur="26">
                                          <p:stCondLst>
                                            <p:cond delay="1312"/>
                                          </p:stCondLst>
                                        </p:cTn>
                                        <p:tgtEl>
                                          <p:spTgt spid="2054"/>
                                        </p:tgtEl>
                                      </p:cBhvr>
                                      <p:to x="100000" y="80000"/>
                                    </p:animScale>
                                    <p:animScale>
                                      <p:cBhvr>
                                        <p:cTn id="55" dur="166" decel="50000">
                                          <p:stCondLst>
                                            <p:cond delay="1338"/>
                                          </p:stCondLst>
                                        </p:cTn>
                                        <p:tgtEl>
                                          <p:spTgt spid="2054"/>
                                        </p:tgtEl>
                                      </p:cBhvr>
                                      <p:to x="100000" y="100000"/>
                                    </p:animScale>
                                    <p:animScale>
                                      <p:cBhvr>
                                        <p:cTn id="56" dur="26">
                                          <p:stCondLst>
                                            <p:cond delay="1642"/>
                                          </p:stCondLst>
                                        </p:cTn>
                                        <p:tgtEl>
                                          <p:spTgt spid="2054"/>
                                        </p:tgtEl>
                                      </p:cBhvr>
                                      <p:to x="100000" y="90000"/>
                                    </p:animScale>
                                    <p:animScale>
                                      <p:cBhvr>
                                        <p:cTn id="57" dur="166" decel="50000">
                                          <p:stCondLst>
                                            <p:cond delay="1668"/>
                                          </p:stCondLst>
                                        </p:cTn>
                                        <p:tgtEl>
                                          <p:spTgt spid="2054"/>
                                        </p:tgtEl>
                                      </p:cBhvr>
                                      <p:to x="100000" y="100000"/>
                                    </p:animScale>
                                    <p:animScale>
                                      <p:cBhvr>
                                        <p:cTn id="58" dur="26">
                                          <p:stCondLst>
                                            <p:cond delay="1808"/>
                                          </p:stCondLst>
                                        </p:cTn>
                                        <p:tgtEl>
                                          <p:spTgt spid="2054"/>
                                        </p:tgtEl>
                                      </p:cBhvr>
                                      <p:to x="100000" y="95000"/>
                                    </p:animScale>
                                    <p:animScale>
                                      <p:cBhvr>
                                        <p:cTn id="59" dur="166" decel="50000">
                                          <p:stCondLst>
                                            <p:cond delay="1834"/>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9377" y="1461012"/>
            <a:ext cx="8631382" cy="4764355"/>
          </a:xfrm>
          <a:prstGeom prst="rect">
            <a:avLst/>
          </a:prstGeom>
        </p:spPr>
        <p:txBody>
          <a:bodyPr wrap="square" lIns="91416" tIns="45707" rIns="91416" bIns="45707">
            <a:spAutoFit/>
          </a:bodyPr>
          <a:lstStyle/>
          <a:p>
            <a:pPr marL="342900" indent="-342900" algn="just">
              <a:lnSpc>
                <a:spcPct val="115000"/>
              </a:lnSpc>
              <a:spcAft>
                <a:spcPts val="0"/>
              </a:spcAft>
              <a:buFont typeface="Wingdings" pitchFamily="2" charset="2"/>
              <a:buChar char="Ø"/>
            </a:pPr>
            <a:r>
              <a:rPr lang="es-HN" sz="2400" b="1" dirty="0" smtClean="0">
                <a:solidFill>
                  <a:srgbClr val="C00000"/>
                </a:solidFill>
                <a:latin typeface="+mn-lt"/>
                <a:ea typeface="Calibri"/>
                <a:cs typeface="Arial" pitchFamily="34" charset="0"/>
              </a:rPr>
              <a:t>Debilidades </a:t>
            </a:r>
            <a:r>
              <a:rPr lang="es-HN" sz="2400" b="1" dirty="0">
                <a:solidFill>
                  <a:srgbClr val="C00000"/>
                </a:solidFill>
                <a:latin typeface="+mn-lt"/>
                <a:ea typeface="Calibri"/>
                <a:cs typeface="Arial" pitchFamily="34" charset="0"/>
              </a:rPr>
              <a:t>en la aplicación práctica de los conceptos básicos 	definidos en el modelo conceptual y manual de formulación 	del </a:t>
            </a:r>
            <a:r>
              <a:rPr lang="es-HN" sz="2400" b="1" dirty="0" smtClean="0">
                <a:solidFill>
                  <a:srgbClr val="C00000"/>
                </a:solidFill>
                <a:latin typeface="+mn-lt"/>
                <a:ea typeface="Calibri"/>
                <a:cs typeface="Arial" pitchFamily="34" charset="0"/>
              </a:rPr>
              <a:t>POA-PRESUPUESTO.</a:t>
            </a:r>
          </a:p>
          <a:p>
            <a:pPr marL="342900" indent="-342900" algn="just">
              <a:lnSpc>
                <a:spcPct val="115000"/>
              </a:lnSpc>
              <a:spcAft>
                <a:spcPts val="0"/>
              </a:spcAft>
              <a:buFont typeface="Wingdings" pitchFamily="2" charset="2"/>
              <a:buChar char="Ø"/>
            </a:pPr>
            <a:endParaRPr lang="es-HN" sz="2400" b="1" dirty="0">
              <a:solidFill>
                <a:srgbClr val="C00000"/>
              </a:solidFill>
              <a:latin typeface="+mn-lt"/>
              <a:ea typeface="Calibri"/>
              <a:cs typeface="Arial" pitchFamily="34" charset="0"/>
            </a:endParaRPr>
          </a:p>
          <a:p>
            <a:pPr marL="342900" indent="-342900" algn="just">
              <a:lnSpc>
                <a:spcPct val="115000"/>
              </a:lnSpc>
              <a:spcAft>
                <a:spcPts val="0"/>
              </a:spcAft>
              <a:buFont typeface="Wingdings" pitchFamily="2" charset="2"/>
              <a:buChar char="Ø"/>
            </a:pPr>
            <a:r>
              <a:rPr lang="es-HN" sz="2400" b="1" dirty="0" smtClean="0">
                <a:solidFill>
                  <a:srgbClr val="002060"/>
                </a:solidFill>
                <a:latin typeface="+mn-lt"/>
                <a:ea typeface="Calibri"/>
                <a:cs typeface="Arial" pitchFamily="34" charset="0"/>
              </a:rPr>
              <a:t>Falta </a:t>
            </a:r>
            <a:r>
              <a:rPr lang="es-HN" sz="2400" b="1" dirty="0">
                <a:solidFill>
                  <a:srgbClr val="002060"/>
                </a:solidFill>
                <a:latin typeface="+mn-lt"/>
                <a:ea typeface="Calibri"/>
                <a:cs typeface="Arial" pitchFamily="34" charset="0"/>
              </a:rPr>
              <a:t>de homogeneidad en el manejo de conceptos y técnicas </a:t>
            </a:r>
            <a:r>
              <a:rPr lang="es-HN" sz="2400" b="1" dirty="0" smtClean="0">
                <a:solidFill>
                  <a:srgbClr val="002060"/>
                </a:solidFill>
                <a:latin typeface="+mn-lt"/>
                <a:ea typeface="Calibri"/>
                <a:cs typeface="Arial" pitchFamily="34" charset="0"/>
              </a:rPr>
              <a:t>entre planificación </a:t>
            </a:r>
            <a:r>
              <a:rPr lang="es-HN" sz="2400" b="1" dirty="0">
                <a:solidFill>
                  <a:srgbClr val="002060"/>
                </a:solidFill>
                <a:latin typeface="+mn-lt"/>
                <a:ea typeface="Calibri"/>
                <a:cs typeface="Arial" pitchFamily="34" charset="0"/>
              </a:rPr>
              <a:t>(SEPLAN) y presupuesto (SEFIN). </a:t>
            </a:r>
            <a:endParaRPr lang="es-HN" sz="2400" b="1" dirty="0" smtClean="0">
              <a:solidFill>
                <a:srgbClr val="002060"/>
              </a:solidFill>
              <a:latin typeface="+mn-lt"/>
              <a:ea typeface="Calibri"/>
              <a:cs typeface="Arial" pitchFamily="34" charset="0"/>
            </a:endParaRPr>
          </a:p>
          <a:p>
            <a:pPr marL="342900" indent="-342900" algn="just">
              <a:lnSpc>
                <a:spcPct val="115000"/>
              </a:lnSpc>
              <a:spcAft>
                <a:spcPts val="0"/>
              </a:spcAft>
              <a:buFont typeface="Wingdings" pitchFamily="2" charset="2"/>
              <a:buChar char="Ø"/>
            </a:pPr>
            <a:endParaRPr lang="es-HN" sz="2400" b="1" dirty="0" smtClean="0">
              <a:solidFill>
                <a:srgbClr val="C00000"/>
              </a:solidFill>
              <a:latin typeface="+mn-lt"/>
              <a:ea typeface="Calibri"/>
              <a:cs typeface="Arial" pitchFamily="34" charset="0"/>
            </a:endParaRPr>
          </a:p>
          <a:p>
            <a:pPr marL="342900" indent="-342900" algn="just">
              <a:lnSpc>
                <a:spcPct val="115000"/>
              </a:lnSpc>
              <a:spcAft>
                <a:spcPts val="0"/>
              </a:spcAft>
              <a:buFont typeface="Wingdings" pitchFamily="2" charset="2"/>
              <a:buChar char="Ø"/>
            </a:pPr>
            <a:r>
              <a:rPr lang="es-HN" sz="2400" b="1" dirty="0" smtClean="0">
                <a:solidFill>
                  <a:srgbClr val="0070C0"/>
                </a:solidFill>
                <a:latin typeface="+mn-lt"/>
                <a:ea typeface="Calibri"/>
                <a:cs typeface="Calibri"/>
              </a:rPr>
              <a:t>La </a:t>
            </a:r>
            <a:r>
              <a:rPr lang="es-HN" sz="2400" b="1" dirty="0">
                <a:solidFill>
                  <a:srgbClr val="0070C0"/>
                </a:solidFill>
                <a:latin typeface="+mn-lt"/>
                <a:ea typeface="Calibri"/>
                <a:cs typeface="Calibri"/>
              </a:rPr>
              <a:t>no muy adecuada definición de las estructuras </a:t>
            </a:r>
            <a:r>
              <a:rPr lang="es-HN" sz="2400" b="1" dirty="0" smtClean="0">
                <a:solidFill>
                  <a:srgbClr val="0070C0"/>
                </a:solidFill>
                <a:latin typeface="+mn-lt"/>
                <a:ea typeface="Calibri"/>
                <a:cs typeface="Calibri"/>
              </a:rPr>
              <a:t>programáticas</a:t>
            </a:r>
          </a:p>
          <a:p>
            <a:pPr marL="342900" indent="-342900" algn="just">
              <a:lnSpc>
                <a:spcPct val="115000"/>
              </a:lnSpc>
              <a:spcAft>
                <a:spcPts val="0"/>
              </a:spcAft>
              <a:buFont typeface="Wingdings" pitchFamily="2" charset="2"/>
              <a:buChar char="Ø"/>
            </a:pPr>
            <a:endParaRPr lang="es-HN" sz="2400" b="1" dirty="0">
              <a:solidFill>
                <a:srgbClr val="C00000"/>
              </a:solidFill>
              <a:latin typeface="+mn-lt"/>
              <a:ea typeface="Calibri"/>
              <a:cs typeface="Calibri"/>
            </a:endParaRPr>
          </a:p>
          <a:p>
            <a:pPr marL="342900" indent="-342900" algn="just">
              <a:lnSpc>
                <a:spcPct val="115000"/>
              </a:lnSpc>
              <a:spcAft>
                <a:spcPts val="0"/>
              </a:spcAft>
              <a:buFont typeface="Wingdings" pitchFamily="2" charset="2"/>
              <a:buChar char="Ø"/>
            </a:pPr>
            <a:r>
              <a:rPr lang="es-HN" sz="2400" b="1" dirty="0" smtClean="0">
                <a:solidFill>
                  <a:srgbClr val="00B050"/>
                </a:solidFill>
                <a:latin typeface="+mn-lt"/>
                <a:ea typeface="Calibri"/>
                <a:cs typeface="Calibri"/>
              </a:rPr>
              <a:t>Imagen </a:t>
            </a:r>
            <a:r>
              <a:rPr lang="es-HN" sz="2400" b="1" dirty="0">
                <a:solidFill>
                  <a:srgbClr val="00B050"/>
                </a:solidFill>
                <a:latin typeface="+mn-lt"/>
                <a:ea typeface="Calibri"/>
                <a:cs typeface="Calibri"/>
              </a:rPr>
              <a:t>negativa ente la opinión pública sobre la gestión del Gobierno. </a:t>
            </a:r>
          </a:p>
        </p:txBody>
      </p:sp>
      <p:sp>
        <p:nvSpPr>
          <p:cNvPr id="3" name="2 CuadroTexto"/>
          <p:cNvSpPr txBox="1"/>
          <p:nvPr/>
        </p:nvSpPr>
        <p:spPr>
          <a:xfrm>
            <a:off x="1190624" y="729915"/>
            <a:ext cx="7096125" cy="461639"/>
          </a:xfrm>
          <a:prstGeom prst="rect">
            <a:avLst/>
          </a:prstGeom>
          <a:solidFill>
            <a:schemeClr val="accent3">
              <a:lumMod val="20000"/>
              <a:lumOff val="80000"/>
            </a:schemeClr>
          </a:solidFill>
        </p:spPr>
        <p:txBody>
          <a:bodyPr wrap="square" lIns="91416" tIns="45707" rIns="91416" bIns="45707"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HN" sz="2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Sombras sobre el PLAN - PRESUPUESTO</a:t>
            </a:r>
          </a:p>
        </p:txBody>
      </p:sp>
      <p:sp>
        <p:nvSpPr>
          <p:cNvPr id="7" name="6 CuadroTexto"/>
          <p:cNvSpPr txBox="1"/>
          <p:nvPr/>
        </p:nvSpPr>
        <p:spPr>
          <a:xfrm>
            <a:off x="5635936" y="5929955"/>
            <a:ext cx="3365499" cy="584775"/>
          </a:xfrm>
          <a:prstGeom prst="rect">
            <a:avLst/>
          </a:prstGeom>
          <a:solidFill>
            <a:srgbClr val="FFC000"/>
          </a:solidFill>
        </p:spPr>
        <p:txBody>
          <a:bodyPr wrap="square" rtlCol="0">
            <a:spAutoFit/>
          </a:bodyPr>
          <a:lstStyle/>
          <a:p>
            <a:r>
              <a:rPr lang="es-HN" sz="1600" b="1" dirty="0" smtClean="0">
                <a:solidFill>
                  <a:srgbClr val="C00000"/>
                </a:solidFill>
              </a:rPr>
              <a:t>INFORME DE CONSULTORIAS REALIZADAS - 2012</a:t>
            </a:r>
            <a:endParaRPr lang="es-HN" sz="1600" b="1" dirty="0">
              <a:solidFill>
                <a:srgbClr val="C00000"/>
              </a:solidFill>
            </a:endParaRPr>
          </a:p>
        </p:txBody>
      </p:sp>
      <p:sp>
        <p:nvSpPr>
          <p:cNvPr id="6" name="5 CuadroTexto"/>
          <p:cNvSpPr txBox="1"/>
          <p:nvPr/>
        </p:nvSpPr>
        <p:spPr>
          <a:xfrm>
            <a:off x="3238499" y="6553200"/>
            <a:ext cx="3667125" cy="338554"/>
          </a:xfrm>
          <a:prstGeom prst="rect">
            <a:avLst/>
          </a:prstGeom>
          <a:solidFill>
            <a:srgbClr val="FFFF00"/>
          </a:solidFill>
          <a:ln w="19050">
            <a:solidFill>
              <a:schemeClr val="accent1">
                <a:lumMod val="75000"/>
              </a:schemeClr>
            </a:solidFill>
          </a:ln>
        </p:spPr>
        <p:txBody>
          <a:bodyPr wrap="square" rtlCol="0">
            <a:spAutoFit/>
          </a:bodyPr>
          <a:lstStyle/>
          <a:p>
            <a:pPr lvl="0" algn="ctr"/>
            <a:r>
              <a:rPr lang="es-HN" sz="1600" b="1" dirty="0" smtClean="0">
                <a:solidFill>
                  <a:schemeClr val="tx2">
                    <a:lumMod val="75000"/>
                  </a:schemeClr>
                </a:solidFill>
              </a:rPr>
              <a:t>2. REALIDAD </a:t>
            </a:r>
            <a:r>
              <a:rPr lang="es-HN" sz="1600" b="1" dirty="0">
                <a:solidFill>
                  <a:schemeClr val="tx2">
                    <a:lumMod val="75000"/>
                  </a:schemeClr>
                </a:solidFill>
              </a:rPr>
              <a:t>NACIONAL</a:t>
            </a:r>
          </a:p>
        </p:txBody>
      </p:sp>
    </p:spTree>
    <p:extLst>
      <p:ext uri="{BB962C8B-B14F-4D97-AF65-F5344CB8AC3E}">
        <p14:creationId xmlns:p14="http://schemas.microsoft.com/office/powerpoint/2010/main" val="41110019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heel(1)">
                                      <p:cBhvr>
                                        <p:cTn id="11" dur="2000"/>
                                        <p:tgtEl>
                                          <p:spTgt spid="2">
                                            <p:txEl>
                                              <p:pRg st="2" end="2"/>
                                            </p:txEl>
                                          </p:spTgt>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heel(1)">
                                      <p:cBhvr>
                                        <p:cTn id="15" dur="2000"/>
                                        <p:tgtEl>
                                          <p:spTgt spid="2">
                                            <p:txEl>
                                              <p:pRg st="4" end="4"/>
                                            </p:txEl>
                                          </p:spTgt>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heel(1)">
                                      <p:cBhvr>
                                        <p:cTn id="19"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Agenda…&amp;quot;&quot;/&gt;&lt;property id=&quot;20307&quot; value=&quot;259&quot;/&gt;&lt;/object&gt;&lt;object type=&quot;3&quot; unique_id=&quot;10006&quot;&gt;&lt;property id=&quot;20148&quot; value=&quot;5&quot;/&gt;&lt;property id=&quot;20300&quot; value=&quot;Slide 3&quot;/&gt;&lt;property id=&quot;20307&quot; value=&quot;351&quot;/&gt;&lt;/object&gt;&lt;object type=&quot;3&quot; unique_id=&quot;10007&quot;&gt;&lt;property id=&quot;20148&quot; value=&quot;5&quot;/&gt;&lt;property id=&quot;20300&quot; value=&quot;Slide 4 - &amp;quot;Flujo del Proceso para &amp;#x0D;&amp;#x0A;la Formulación Presupuestaria&amp;quot;&quot;/&gt;&lt;property id=&quot;20307&quot; value=&quot;291&quot;/&gt;&lt;/object&gt;&lt;object type=&quot;3&quot; unique_id=&quot;10008&quot;&gt;&lt;property id=&quot;20148&quot; value=&quot;5&quot;/&gt;&lt;property id=&quot;20300&quot; value=&quot;Slide 5 - &amp;quot;Procedimiento registro de &amp;#x0D;&amp;#x0A;Estructura Administrativa&amp;quot;&quot;/&gt;&lt;property id=&quot;20307&quot; value=&quot;270&quot;/&gt;&lt;/object&gt;&lt;object type=&quot;3&quot; unique_id=&quot;10009&quot;&gt;&lt;property id=&quot;20148&quot; value=&quot;5&quot;/&gt;&lt;property id=&quot;20300&quot; value=&quot;Slide 6 - &amp;quot;Procedimiento registro de &amp;#x0D;&amp;#x0A;categorías programáticas&amp;quot;&quot;/&gt;&lt;property id=&quot;20307&quot; value=&quot;290&quot;/&gt;&lt;/object&gt;&lt;object type=&quot;3&quot; unique_id=&quot;10010&quot;&gt;&lt;property id=&quot;20148&quot; value=&quot;5&quot;/&gt;&lt;property id=&quot;20300&quot; value=&quot;Slide 7 - &amp;quot;Procedimiento registro de&amp;#x0D;&amp;#x0A; Relación UE-Estructura programática&amp;quot;&quot;/&gt;&lt;property id=&quot;20307&quot; value=&quot;283&quot;/&gt;&lt;/object&gt;&lt;object type=&quot;3&quot; unique_id=&quot;10011&quot;&gt;&lt;property id=&quot;20148&quot; value=&quot;5&quot;/&gt;&lt;property id=&quot;20300&quot; value=&quot;Slide 8&quot;/&gt;&lt;property id=&quot;20307&quot; value=&quot;346&quot;/&gt;&lt;/object&gt;&lt;object type=&quot;3&quot; unique_id=&quot;10012&quot;&gt;&lt;property id=&quot;20148&quot; value=&quot;5&quot;/&gt;&lt;property id=&quot;20300&quot; value=&quot;Slide 9 - &amp;quot;Proceso  de Formulación &amp;#x0D;&amp;#x0A;Descendente (POA)&amp;#x0D;&amp;#x0A;&amp;quot;&quot;/&gt;&lt;property id=&quot;20307&quot; value=&quot;269&quot;/&gt;&lt;/object&gt;&lt;object type=&quot;3&quot; unique_id=&quot;10013&quot;&gt;&lt;property id=&quot;20148&quot; value=&quot;5&quot;/&gt;&lt;property id=&quot;20300&quot; value=&quot;Slide 10&quot;/&gt;&lt;property id=&quot;20307&quot; value=&quot;271&quot;/&gt;&lt;/object&gt;&lt;object type=&quot;3&quot; unique_id=&quot;10014&quot;&gt;&lt;property id=&quot;20148&quot; value=&quot;5&quot;/&gt;&lt;property id=&quot;20300&quot; value=&quot;Slide 11&quot;/&gt;&lt;property id=&quot;20307&quot; value=&quot;330&quot;/&gt;&lt;/object&gt;&lt;object type=&quot;3&quot; unique_id=&quot;10015&quot;&gt;&lt;property id=&quot;20148&quot; value=&quot;5&quot;/&gt;&lt;property id=&quot;20300&quot; value=&quot;Slide 12&quot;/&gt;&lt;property id=&quot;20307&quot; value=&quot;331&quot;/&gt;&lt;/object&gt;&lt;object type=&quot;3&quot; unique_id=&quot;10016&quot;&gt;&lt;property id=&quot;20148&quot; value=&quot;5&quot;/&gt;&lt;property id=&quot;20300&quot; value=&quot;Slide 13&quot;/&gt;&lt;property id=&quot;20307&quot; value=&quot;332&quot;/&gt;&lt;/object&gt;&lt;object type=&quot;3&quot; unique_id=&quot;10017&quot;&gt;&lt;property id=&quot;20148&quot; value=&quot;5&quot;/&gt;&lt;property id=&quot;20300&quot; value=&quot;Slide 14 - &amp;quot;Validaciones del Sistema&amp;#x0D;&amp;#x0A;Instancia de Distribución de costos&amp;quot;&quot;/&gt;&lt;property id=&quot;20307&quot; value=&quot;324&quot;/&gt;&lt;/object&gt;&lt;object type=&quot;3&quot; unique_id=&quot;10018&quot;&gt;&lt;property id=&quot;20148&quot; value=&quot;5&quot;/&gt;&lt;property id=&quot;20300&quot; value=&quot;Slide 15 - &amp;quot;Flujo del Proceso para &amp;#x0D;&amp;#x0A;la Formulación Presupuestaria&amp;quot;&quot;/&gt;&lt;property id=&quot;20307&quot; value=&quot;327&quot;/&gt;&lt;/object&gt;&lt;object type=&quot;3&quot; unique_id=&quot;10019&quot;&gt;&lt;property id=&quot;20148&quot; value=&quot;5&quot;/&gt;&lt;property id=&quot;20300&quot; value=&quot;Slide 16&quot;/&gt;&lt;property id=&quot;20307&quot; value=&quot;277&quot;/&gt;&lt;/object&gt;&lt;object type=&quot;3&quot; unique_id=&quot;10020&quot;&gt;&lt;property id=&quot;20148&quot; value=&quot;5&quot;/&gt;&lt;property id=&quot;20300&quot; value=&quot;Slide 17&quot;/&gt;&lt;property id=&quot;20307&quot; value=&quot;341&quot;/&gt;&lt;/object&gt;&lt;object type=&quot;3&quot; unique_id=&quot;10021&quot;&gt;&lt;property id=&quot;20148&quot; value=&quot;5&quot;/&gt;&lt;property id=&quot;20300&quot; value=&quot;Slide 18&quot;/&gt;&lt;property id=&quot;20307&quot; value=&quot;334&quot;/&gt;&lt;/object&gt;&lt;object type=&quot;3&quot; unique_id=&quot;10022&quot;&gt;&lt;property id=&quot;20148&quot; value=&quot;5&quot;/&gt;&lt;property id=&quot;20300&quot; value=&quot;Slide 19&quot;/&gt;&lt;property id=&quot;20307&quot; value=&quot;337&quot;/&gt;&lt;/object&gt;&lt;object type=&quot;3&quot; unique_id=&quot;10023&quot;&gt;&lt;property id=&quot;20148&quot; value=&quot;5&quot;/&gt;&lt;property id=&quot;20300&quot; value=&quot;Slide 20&quot;/&gt;&lt;property id=&quot;20307&quot; value=&quot;335&quot;/&gt;&lt;/object&gt;&lt;object type=&quot;3&quot; unique_id=&quot;10024&quot;&gt;&lt;property id=&quot;20148&quot; value=&quot;5&quot;/&gt;&lt;property id=&quot;20300&quot; value=&quot;Slide 21&quot;/&gt;&lt;property id=&quot;20307&quot; value=&quot;338&quot;/&gt;&lt;/object&gt;&lt;object type=&quot;3&quot; unique_id=&quot;10025&quot;&gt;&lt;property id=&quot;20148&quot; value=&quot;5&quot;/&gt;&lt;property id=&quot;20300&quot; value=&quot;Slide 22&quot;/&gt;&lt;property id=&quot;20307&quot; value=&quot;336&quot;/&gt;&lt;/object&gt;&lt;object type=&quot;3&quot; unique_id=&quot;10026&quot;&gt;&lt;property id=&quot;20148&quot; value=&quot;5&quot;/&gt;&lt;property id=&quot;20300&quot; value=&quot;Slide 23&quot;/&gt;&lt;property id=&quot;20307&quot; value=&quot;280&quot;/&gt;&lt;/object&gt;&lt;object type=&quot;3&quot; unique_id=&quot;10027&quot;&gt;&lt;property id=&quot;20148&quot; value=&quot;5&quot;/&gt;&lt;property id=&quot;20300&quot; value=&quot;Slide 24&quot;/&gt;&lt;property id=&quot;20307&quot; value=&quot;339&quot;/&gt;&lt;/object&gt;&lt;object type=&quot;3&quot; unique_id=&quot;10028&quot;&gt;&lt;property id=&quot;20148&quot; value=&quot;5&quot;/&gt;&lt;property id=&quot;20300&quot; value=&quot;Slide 25&quot;/&gt;&lt;property id=&quot;20307&quot; value=&quot;340&quot;/&gt;&lt;/object&gt;&lt;object type=&quot;3&quot; unique_id=&quot;10029&quot;&gt;&lt;property id=&quot;20148&quot; value=&quot;5&quot;/&gt;&lt;property id=&quot;20300&quot; value=&quot;Slide 26 - &amp;quot;Flujo del Proceso para &amp;#x0D;&amp;#x0A;la Formulación Presupuestaria&amp;quot;&quot;/&gt;&lt;property id=&quot;20307&quot; value=&quot;333&quot;/&gt;&lt;/object&gt;&lt;object type=&quot;3&quot; unique_id=&quot;10030&quot;&gt;&lt;property id=&quot;20148&quot; value=&quot;5&quot;/&gt;&lt;property id=&quot;20300&quot; value=&quot;Slide 27&quot;/&gt;&lt;property id=&quot;20307&quot; value=&quot;342&quot;/&gt;&lt;/object&gt;&lt;object type=&quot;3&quot; unique_id=&quot;10031&quot;&gt;&lt;property id=&quot;20148&quot; value=&quot;5&quot;/&gt;&lt;property id=&quot;20300&quot; value=&quot;Slide 28 - &amp;quot;Proceso  de Formulación &amp;#x0D;&amp;#x0A;Ascendente &amp;quot;&quot;/&gt;&lt;property id=&quot;20307&quot; value=&quot;285&quot;/&gt;&lt;/object&gt;&lt;object type=&quot;3&quot; unique_id=&quot;10032&quot;&gt;&lt;property id=&quot;20148&quot; value=&quot;5&quot;/&gt;&lt;property id=&quot;20300&quot; value=&quot;Slide 29 - &amp;quot;Procedimiento registro del&amp;#x0D;&amp;#x0A;Formulario del gasto&amp;quot;&quot;/&gt;&lt;property id=&quot;20307&quot; value=&quot;304&quot;/&gt;&lt;/object&gt;&lt;object type=&quot;3&quot; unique_id=&quot;10033&quot;&gt;&lt;property id=&quot;20148&quot; value=&quot;5&quot;/&gt;&lt;property id=&quot;20300&quot; value=&quot;Slide 30&quot;/&gt;&lt;property id=&quot;20307&quot; value=&quot;343&quot;/&gt;&lt;/object&gt;&lt;object type=&quot;3&quot; unique_id=&quot;10034&quot;&gt;&lt;property id=&quot;20148&quot; value=&quot;5&quot;/&gt;&lt;property id=&quot;20300&quot; value=&quot;Slide 31&quot;/&gt;&lt;property id=&quot;20307&quot; value=&quot;344&quot;/&gt;&lt;/object&gt;&lt;object type=&quot;3&quot; unique_id=&quot;10035&quot;&gt;&lt;property id=&quot;20148&quot; value=&quot;5&quot;/&gt;&lt;property id=&quot;20300&quot; value=&quot;Slide 32&quot;/&gt;&lt;property id=&quot;20307&quot; value=&quot;345&quot;/&gt;&lt;/object&gt;&lt;object type=&quot;3&quot; unique_id=&quot;10036&quot;&gt;&lt;property id=&quot;20148&quot; value=&quot;5&quot;/&gt;&lt;property id=&quot;20300&quot; value=&quot;Slide 33&quot;/&gt;&lt;property id=&quot;20307&quot; value=&quot;286&quot;/&gt;&lt;/object&gt;&lt;object type=&quot;3&quot; unique_id=&quot;10037&quot;&gt;&lt;property id=&quot;20148&quot; value=&quot;5&quot;/&gt;&lt;property id=&quot;20300&quot; value=&quot;Slide 34&quot;/&gt;&lt;property id=&quot;20307&quot; value=&quot;347&quot;/&gt;&lt;/object&gt;&lt;object type=&quot;3&quot; unique_id=&quot;10038&quot;&gt;&lt;property id=&quot;20148&quot; value=&quot;5&quot;/&gt;&lt;property id=&quot;20300&quot; value=&quot;Slide 35&quot;/&gt;&lt;property id=&quot;20307&quot; value=&quot;348&quot;/&gt;&lt;/object&gt;&lt;object type=&quot;3&quot; unique_id=&quot;10039&quot;&gt;&lt;property id=&quot;20148&quot; value=&quot;5&quot;/&gt;&lt;property id=&quot;20300&quot; value=&quot;Slide 36&quot;/&gt;&lt;property id=&quot;20307&quot; value=&quot;349&quot;/&gt;&lt;/object&gt;&lt;object type=&quot;3&quot; unique_id=&quot;10040&quot;&gt;&lt;property id=&quot;20148&quot; value=&quot;5&quot;/&gt;&lt;property id=&quot;20300&quot; value=&quot;Slide 37&quot;/&gt;&lt;property id=&quot;20307&quot; value=&quot;350&quot;/&gt;&lt;/object&gt;&lt;object type=&quot;3&quot; unique_id=&quot;10041&quot;&gt;&lt;property id=&quot;20148&quot; value=&quot;5&quot;/&gt;&lt;property id=&quot;20300&quot; value=&quot;Slide 38&quot;/&gt;&lt;property id=&quot;20307&quot; value=&quot;326&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94B97B595738341BA0C703D02454F6A" ma:contentTypeVersion="0" ma:contentTypeDescription="Crear nuevo documento." ma:contentTypeScope="" ma:versionID="d7d4489b8a55a11f783cf0509a08be7d">
  <xsd:schema xmlns:xsd="http://www.w3.org/2001/XMLSchema" xmlns:xs="http://www.w3.org/2001/XMLSchema" xmlns:p="http://schemas.microsoft.com/office/2006/metadata/properties" targetNamespace="http://schemas.microsoft.com/office/2006/metadata/properties" ma:root="true" ma:fieldsID="ebba8a198e9bb40c3eeca6d0bd41257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839B3CC3-0B1F-4950-9566-3304B80951DE}">
  <ds:schemaRefs>
    <ds:schemaRef ds:uri="http://schemas.microsoft.com/sharepoint/v3/contenttype/forms"/>
  </ds:schemaRefs>
</ds:datastoreItem>
</file>

<file path=customXml/itemProps2.xml><?xml version="1.0" encoding="utf-8"?>
<ds:datastoreItem xmlns:ds="http://schemas.openxmlformats.org/officeDocument/2006/customXml" ds:itemID="{E9EEBF1B-C743-4131-A33B-0AC01C6C65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002B89C-CA7F-4BB5-89EB-86558A718640}">
  <ds:schemaRefs>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6361</TotalTime>
  <Words>2263</Words>
  <Application>Microsoft Office PowerPoint</Application>
  <PresentationFormat>Presentación en pantalla (4:3)</PresentationFormat>
  <Paragraphs>446</Paragraphs>
  <Slides>40</Slides>
  <Notes>15</Notes>
  <HiddenSlides>0</HiddenSlides>
  <MMClips>0</MMClips>
  <ScaleCrop>false</ScaleCrop>
  <HeadingPairs>
    <vt:vector size="4" baseType="variant">
      <vt:variant>
        <vt:lpstr>Tema</vt:lpstr>
      </vt:variant>
      <vt:variant>
        <vt:i4>6</vt:i4>
      </vt:variant>
      <vt:variant>
        <vt:lpstr>Títulos de diapositiva</vt:lpstr>
      </vt:variant>
      <vt:variant>
        <vt:i4>40</vt:i4>
      </vt:variant>
    </vt:vector>
  </HeadingPairs>
  <TitlesOfParts>
    <vt:vector size="46" baseType="lpstr">
      <vt:lpstr>Office Theme</vt:lpstr>
      <vt:lpstr>1_Office Theme</vt:lpstr>
      <vt:lpstr>5_Office Theme</vt:lpstr>
      <vt:lpstr>3_Office Theme</vt:lpstr>
      <vt:lpstr>4_Office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Ámbito y Responsables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BASES PARA LA EVALUACION DEL GASTO PÚBLICO</vt:lpstr>
      <vt:lpstr>El propósito de la evaluación</vt:lpstr>
      <vt:lpstr>RESULTADOS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ssp</dc:creator>
  <cp:lastModifiedBy>Administrador</cp:lastModifiedBy>
  <cp:revision>481</cp:revision>
  <cp:lastPrinted>2013-04-08T23:26:11Z</cp:lastPrinted>
  <dcterms:created xsi:type="dcterms:W3CDTF">2011-05-09T16:06:25Z</dcterms:created>
  <dcterms:modified xsi:type="dcterms:W3CDTF">2013-04-10T03:25:23Z</dcterms:modified>
</cp:coreProperties>
</file>